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11"/>
  </p:notesMasterIdLst>
  <p:sldIdLst>
    <p:sldId id="256" r:id="rId8"/>
    <p:sldId id="258" r:id="rId9"/>
    <p:sldId id="257" r:id="rId10"/>
  </p:sldIdLst>
  <p:sldSz cx="12192000" cy="6858000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C1BB474B-E874-45E4-A01C-BAF46111DAB9}">
          <p14:sldIdLst>
            <p14:sldId id="256"/>
            <p14:sldId id="258"/>
            <p14:sldId id="257"/>
          </p14:sldIdLst>
        </p14:section>
        <p14:section name="Sekcja bez tytułu" id="{7BE1A52E-D832-4EC1-9FAC-5F868D05328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070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EC767-DBD7-4581-80EB-FC13C963928E}" type="datetimeFigureOut">
              <a:rPr lang="pl-PL" smtClean="0"/>
              <a:t>03.10.2025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E1F4F-C06C-4C9D-865D-21B69F9D09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08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f presentation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ackground pattern&#10;&#10;Description automatically generated">
            <a:extLst>
              <a:ext uri="{FF2B5EF4-FFF2-40B4-BE49-F238E27FC236}">
                <a16:creationId xmlns:a16="http://schemas.microsoft.com/office/drawing/2014/main" id="{2A49BBB2-252F-2C85-DCBF-90621ACBF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062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DF1F5-54CE-A130-03A1-8488B9917E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630" y="2337269"/>
            <a:ext cx="9144000" cy="21249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7500" b="1" i="0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pl-PL" dirty="0" err="1"/>
              <a:t>Title</a:t>
            </a:r>
            <a:r>
              <a:rPr lang="pl-PL" dirty="0"/>
              <a:t> of </a:t>
            </a:r>
            <a:r>
              <a:rPr lang="pl-PL" dirty="0" err="1"/>
              <a:t>presentation</a:t>
            </a:r>
            <a:endParaRPr lang="en-P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FAB98-CD5E-4087-4C20-E8355AF670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3234" y="4797819"/>
            <a:ext cx="6629400" cy="80507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PL" dirty="0"/>
              <a:t>Podtytuł prezentacji 1</a:t>
            </a:r>
          </a:p>
        </p:txBody>
      </p:sp>
      <p:pic>
        <p:nvPicPr>
          <p:cNvPr id="4" name="Obraz 3" descr="Obraz zawierający tekst, clipart&#10;&#10;Opis wygenerowany automatycznie">
            <a:extLst>
              <a:ext uri="{FF2B5EF4-FFF2-40B4-BE49-F238E27FC236}">
                <a16:creationId xmlns:a16="http://schemas.microsoft.com/office/drawing/2014/main" id="{01F61F33-9E71-B130-5B36-6CC5C87E7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7752" y="6167453"/>
            <a:ext cx="1213726" cy="365382"/>
          </a:xfrm>
          <a:prstGeom prst="rect">
            <a:avLst/>
          </a:prstGeom>
        </p:spPr>
      </p:pic>
      <p:pic>
        <p:nvPicPr>
          <p:cNvPr id="5" name="Obraz 4" descr="Obraz zawierający tekst, clipart&#10;&#10;Opis wygenerowany automatycznie">
            <a:extLst>
              <a:ext uri="{FF2B5EF4-FFF2-40B4-BE49-F238E27FC236}">
                <a16:creationId xmlns:a16="http://schemas.microsoft.com/office/drawing/2014/main" id="{96C6CDEE-D527-846E-2783-216D36DEFE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7934" y="6027326"/>
            <a:ext cx="1490331" cy="501745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55C8F302-80DD-AD9E-22F0-1E8DB3408A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301" y="5692509"/>
            <a:ext cx="1397584" cy="1003979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58F3ACF2-228A-8C37-F19B-EF9E6F933FA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82146" y="0"/>
            <a:ext cx="2813050" cy="6866092"/>
          </a:xfrm>
          <a:custGeom>
            <a:avLst/>
            <a:gdLst>
              <a:gd name="connsiteX0" fmla="*/ 0 w 2813050"/>
              <a:gd name="connsiteY0" fmla="*/ 0 h 6858000"/>
              <a:gd name="connsiteX1" fmla="*/ 2813050 w 2813050"/>
              <a:gd name="connsiteY1" fmla="*/ 0 h 6858000"/>
              <a:gd name="connsiteX2" fmla="*/ 2813050 w 2813050"/>
              <a:gd name="connsiteY2" fmla="*/ 6858000 h 6858000"/>
              <a:gd name="connsiteX3" fmla="*/ 0 w 2813050"/>
              <a:gd name="connsiteY3" fmla="*/ 6858000 h 6858000"/>
              <a:gd name="connsiteX4" fmla="*/ 0 w 2813050"/>
              <a:gd name="connsiteY4" fmla="*/ 0 h 6858000"/>
              <a:gd name="connsiteX0" fmla="*/ 0 w 2813050"/>
              <a:gd name="connsiteY0" fmla="*/ 0 h 6866092"/>
              <a:gd name="connsiteX1" fmla="*/ 2813050 w 2813050"/>
              <a:gd name="connsiteY1" fmla="*/ 0 h 6866092"/>
              <a:gd name="connsiteX2" fmla="*/ 2813050 w 2813050"/>
              <a:gd name="connsiteY2" fmla="*/ 6858000 h 6866092"/>
              <a:gd name="connsiteX3" fmla="*/ 2508531 w 2813050"/>
              <a:gd name="connsiteY3" fmla="*/ 6866092 h 6866092"/>
              <a:gd name="connsiteX4" fmla="*/ 0 w 2813050"/>
              <a:gd name="connsiteY4" fmla="*/ 0 h 6866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3050" h="6866092">
                <a:moveTo>
                  <a:pt x="0" y="0"/>
                </a:moveTo>
                <a:lnTo>
                  <a:pt x="2813050" y="0"/>
                </a:lnTo>
                <a:lnTo>
                  <a:pt x="2813050" y="6858000"/>
                </a:lnTo>
                <a:lnTo>
                  <a:pt x="2508531" y="6866092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</a:t>
            </a:r>
          </a:p>
          <a:p>
            <a:r>
              <a:rPr lang="en-PL" dirty="0"/>
              <a:t>        </a:t>
            </a:r>
          </a:p>
          <a:p>
            <a:r>
              <a:rPr lang="en-PL" dirty="0"/>
              <a:t>        Zdjęcie</a:t>
            </a:r>
          </a:p>
        </p:txBody>
      </p:sp>
      <p:pic>
        <p:nvPicPr>
          <p:cNvPr id="8" name="Obraz 7" descr="Obraz zawierający tekst, Czcionka, Grafika, biały&#10;&#10;Opis wygenerowany automatycznie">
            <a:extLst>
              <a:ext uri="{FF2B5EF4-FFF2-40B4-BE49-F238E27FC236}">
                <a16:creationId xmlns:a16="http://schemas.microsoft.com/office/drawing/2014/main" id="{D5AF5534-A306-6696-D27A-B90FFFAA34F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9278" y="893457"/>
            <a:ext cx="4715012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682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E885BC5-2C93-4D4F-3BB5-C75EFF0766DD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1AAEDF94-9186-CD3C-849E-DED181AD4D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3531" y="352996"/>
            <a:ext cx="8864936" cy="151186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 nie powinien być na całą szerokość 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8C696741-0CA5-573F-3211-746E7C6E52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531" y="2929318"/>
            <a:ext cx="4833937" cy="2643146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61C253B3-0C59-674D-0D96-76EBB724FB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531" y="2066925"/>
            <a:ext cx="4833937" cy="79772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endParaRPr lang="en-PL" dirty="0"/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8ADC0294-0F2A-590C-97D0-573C5180758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4532" y="2066924"/>
            <a:ext cx="4833937" cy="350553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6181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E885BC5-2C93-4D4F-3BB5-C75EFF0766DD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1AAEDF94-9186-CD3C-849E-DED181AD4D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3531" y="352996"/>
            <a:ext cx="8864936" cy="151186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 nie powinien być na całą szerokość 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8C696741-0CA5-573F-3211-746E7C6E52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531" y="2668680"/>
            <a:ext cx="8864936" cy="285007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61C253B3-0C59-674D-0D96-76EBB724FB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531" y="2067263"/>
            <a:ext cx="6259301" cy="59552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3843238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djęcie + te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8CDCA3E-CAE1-94C7-7FC8-03B49E9A9F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532" y="352990"/>
            <a:ext cx="10144936" cy="145962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 </a:t>
            </a:r>
            <a:r>
              <a:rPr lang="en-GB" dirty="0"/>
              <a:t>z</a:t>
            </a:r>
            <a:r>
              <a:rPr lang="en-PL" dirty="0"/>
              <a:t> zdjęciem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i</a:t>
            </a:r>
            <a:r>
              <a:rPr lang="en-PL" dirty="0"/>
              <a:t> tekstem</a:t>
            </a:r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0D003E31-9220-E067-D518-90F34BB9309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6985" y="1392661"/>
            <a:ext cx="5323352" cy="4359688"/>
          </a:xfrm>
          <a:solidFill>
            <a:schemeClr val="bg2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en-P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342D36-2E09-AA8F-04A2-EA24E54F6F60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1C42F64-4592-0788-A7AB-76A61C190F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531" y="2929318"/>
            <a:ext cx="4833937" cy="2643146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vulputate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esse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molestie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Lorem ipsum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Duis autem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iriure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in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hendrerit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2842CC02-29A0-9419-1122-F658CF1751B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531" y="2066925"/>
            <a:ext cx="4833937" cy="79772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3320251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djęc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8CDCA3E-CAE1-94C7-7FC8-03B49E9A9F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532" y="352990"/>
            <a:ext cx="10144936" cy="83726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 z zdjęciami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133C9D5-F61A-E062-2649-4184E099690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43987" y="1392660"/>
            <a:ext cx="4594760" cy="2092549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PL" dirty="0"/>
              <a:t>zdjęcie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E4AAE2B-E0CC-96EC-EFA9-7BB38ABB0D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2236" y="1387700"/>
            <a:ext cx="907423" cy="2092549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PL" dirty="0"/>
              <a:t>zdjęcie</a:t>
            </a:r>
          </a:p>
          <a:p>
            <a:endParaRPr lang="en-PL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16D126C0-5FE0-5C70-ED7F-00ADABCE96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42235" y="3600805"/>
            <a:ext cx="5596511" cy="2092549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PL" dirty="0"/>
              <a:t>zdjęcie</a:t>
            </a:r>
          </a:p>
          <a:p>
            <a:endParaRPr lang="en-PL" dirty="0"/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75401C64-CFB6-E182-97F9-5D55728AFE0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41489" y="3600804"/>
            <a:ext cx="5266931" cy="2092549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PL" dirty="0"/>
              <a:t>zdjęcie</a:t>
            </a:r>
          </a:p>
          <a:p>
            <a:endParaRPr lang="en-PL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A4F33A97-4381-3FFA-C039-EB59A48C33B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41489" y="1387700"/>
            <a:ext cx="5266931" cy="2092549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PL" dirty="0"/>
              <a:t>zdjęcie</a:t>
            </a:r>
          </a:p>
          <a:p>
            <a:endParaRPr lang="en-P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0166F1-49A9-D2CD-21B0-7166F57EACE7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47048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yk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8CDCA3E-CAE1-94C7-7FC8-03B49E9A9F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531" y="352991"/>
            <a:ext cx="8366001" cy="78154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Nagłówek</a:t>
            </a:r>
            <a:r>
              <a:rPr lang="en-GB" dirty="0"/>
              <a:t> </a:t>
            </a:r>
            <a:r>
              <a:rPr lang="en-GB" dirty="0" err="1"/>
              <a:t>slajdu</a:t>
            </a:r>
            <a:r>
              <a:rPr lang="en-GB" dirty="0"/>
              <a:t> z </a:t>
            </a:r>
            <a:r>
              <a:rPr lang="pl-PL" dirty="0"/>
              <a:t>obiektem</a:t>
            </a:r>
            <a:endParaRPr lang="en-P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FA8A81-6133-D533-6805-98429CD74235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3" name="Symbol zastępczy zawartości 3">
            <a:extLst>
              <a:ext uri="{FF2B5EF4-FFF2-40B4-BE49-F238E27FC236}">
                <a16:creationId xmlns:a16="http://schemas.microsoft.com/office/drawing/2014/main" id="{57C5AB81-C1C5-0C63-A13F-19245975004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22911" y="1687304"/>
            <a:ext cx="10584889" cy="39576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13152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ykr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8CDCA3E-CAE1-94C7-7FC8-03B49E9A9F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532" y="352990"/>
            <a:ext cx="6388772" cy="145887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Długi</a:t>
            </a:r>
            <a:r>
              <a:rPr lang="en-GB" dirty="0"/>
              <a:t> </a:t>
            </a:r>
            <a:r>
              <a:rPr lang="en-GB" dirty="0" err="1"/>
              <a:t>nagłówek</a:t>
            </a:r>
            <a:r>
              <a:rPr lang="en-GB" dirty="0"/>
              <a:t> </a:t>
            </a:r>
            <a:r>
              <a:rPr lang="en-GB" dirty="0" err="1"/>
              <a:t>slajdu</a:t>
            </a:r>
            <a:r>
              <a:rPr lang="en-GB" dirty="0"/>
              <a:t> z </a:t>
            </a:r>
            <a:r>
              <a:rPr lang="en-GB" dirty="0" err="1"/>
              <a:t>wykresem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tekstem</a:t>
            </a:r>
            <a:endParaRPr lang="en-P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834EA-869C-07C1-7CFF-3E4C706088DA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C4537815-AFBF-6993-BFA7-F71A4F888F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3532" y="2853139"/>
            <a:ext cx="3252135" cy="148179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volutpat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Ut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wisi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enim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ad minim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veniam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quis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nostrud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exerci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tation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ullamcorper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suscipit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lobortis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nisl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aliquip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ex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ea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commodo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consequat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. 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80FB1C34-0A05-38EC-EEEE-5722C923B3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531" y="2245628"/>
            <a:ext cx="3252135" cy="60751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endParaRPr lang="en-PL" dirty="0"/>
          </a:p>
        </p:txBody>
      </p:sp>
      <p:sp>
        <p:nvSpPr>
          <p:cNvPr id="5" name="Symbol zastępczy zawartości 3">
            <a:extLst>
              <a:ext uri="{FF2B5EF4-FFF2-40B4-BE49-F238E27FC236}">
                <a16:creationId xmlns:a16="http://schemas.microsoft.com/office/drawing/2014/main" id="{052A4118-0868-CBC7-F757-C38A7980FE4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963887" y="2090161"/>
            <a:ext cx="6600991" cy="340307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021731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ykr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8CDCA3E-CAE1-94C7-7FC8-03B49E9A9F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532" y="352990"/>
            <a:ext cx="5506741" cy="189838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Długi</a:t>
            </a:r>
            <a:r>
              <a:rPr lang="en-GB" dirty="0"/>
              <a:t> </a:t>
            </a:r>
            <a:r>
              <a:rPr lang="en-GB" dirty="0" err="1"/>
              <a:t>tyutuł</a:t>
            </a:r>
            <a:r>
              <a:rPr lang="en-GB" dirty="0"/>
              <a:t> </a:t>
            </a:r>
            <a:r>
              <a:rPr lang="en-GB" dirty="0" err="1"/>
              <a:t>slajdu</a:t>
            </a:r>
            <a:r>
              <a:rPr lang="en-GB" dirty="0"/>
              <a:t> z </a:t>
            </a:r>
            <a:r>
              <a:rPr lang="en-GB" dirty="0" err="1"/>
              <a:t>obrazkiem</a:t>
            </a:r>
            <a:r>
              <a:rPr lang="en-GB" dirty="0"/>
              <a:t> </a:t>
            </a:r>
            <a:r>
              <a:rPr lang="en-GB" dirty="0" err="1"/>
              <a:t>lub</a:t>
            </a:r>
            <a:r>
              <a:rPr lang="en-GB" dirty="0"/>
              <a:t> </a:t>
            </a:r>
            <a:r>
              <a:rPr lang="pl-PL" dirty="0" err="1"/>
              <a:t>obiekte</a:t>
            </a:r>
            <a:r>
              <a:rPr lang="en-GB" dirty="0"/>
              <a:t>m</a:t>
            </a:r>
            <a:endParaRPr lang="en-P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FDE9D0-51D3-E757-71EC-0A8D0FCDD4A3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E3880169-DCE8-18F9-294A-89804ACAC70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3531" y="4911491"/>
            <a:ext cx="3709335" cy="53849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sed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diam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nonummy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nibh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euismod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tincidunt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ut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laoreet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dolore magna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aliquam</a:t>
            </a:r>
            <a:r>
              <a:rPr lang="en-GB" sz="12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200" dirty="0" err="1">
                <a:solidFill>
                  <a:srgbClr val="0C2A5E"/>
                </a:solidFill>
                <a:latin typeface="DM Sans" pitchFamily="2" charset="77"/>
              </a:rPr>
              <a:t>erat</a:t>
            </a:r>
            <a:endParaRPr lang="en-PL" sz="1200" dirty="0">
              <a:solidFill>
                <a:srgbClr val="0C2A5E"/>
              </a:solidFill>
              <a:latin typeface="DM Sans" pitchFamily="2" charset="77"/>
            </a:endParaRP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19E5B1E1-E54D-0F8E-DD56-C8D1CFD6828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532" y="3801340"/>
            <a:ext cx="3709335" cy="10943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Lorem ipsum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dolor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sit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amet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consectetuer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adipiscing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 </a:t>
            </a:r>
            <a:r>
              <a:rPr lang="en-GB" sz="1600" dirty="0" err="1">
                <a:solidFill>
                  <a:srgbClr val="0C2A5E"/>
                </a:solidFill>
                <a:latin typeface="DM Sans" pitchFamily="2" charset="77"/>
              </a:rPr>
              <a:t>elit</a:t>
            </a:r>
            <a:r>
              <a:rPr lang="en-GB" sz="1600" dirty="0">
                <a:solidFill>
                  <a:srgbClr val="0C2A5E"/>
                </a:solidFill>
                <a:latin typeface="DM Sans" pitchFamily="2" charset="77"/>
              </a:rPr>
              <a:t>, </a:t>
            </a:r>
            <a:endParaRPr lang="en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PL" dirty="0"/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21583354-D608-8686-1D28-94FD8DC380F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76950" y="1628777"/>
            <a:ext cx="5511800" cy="399891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647528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english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ackground pattern&#10;&#10;Description automatically generated">
            <a:extLst>
              <a:ext uri="{FF2B5EF4-FFF2-40B4-BE49-F238E27FC236}">
                <a16:creationId xmlns:a16="http://schemas.microsoft.com/office/drawing/2014/main" id="{2A49BBB2-252F-2C85-DCBF-90621ACBF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8254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DF1F5-54CE-A130-03A1-8488B9917E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3234" y="3146517"/>
            <a:ext cx="9144000" cy="79238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PL" dirty="0"/>
              <a:t>Slajd końcowy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FAB98-CD5E-4087-4C20-E8355AF670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3235" y="4190844"/>
            <a:ext cx="9143999" cy="805070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consectetuer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consectetuer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diam</a:t>
            </a:r>
            <a:r>
              <a:rPr lang="en-GB" dirty="0"/>
              <a:t> </a:t>
            </a:r>
            <a:r>
              <a:rPr lang="en-GB" dirty="0" err="1"/>
              <a:t>nonummy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</a:t>
            </a:r>
            <a:r>
              <a:rPr lang="en-GB" dirty="0" err="1"/>
              <a:t>euismod</a:t>
            </a:r>
            <a:r>
              <a:rPr lang="en-GB" dirty="0"/>
              <a:t>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 dolore magna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 Ut </a:t>
            </a:r>
            <a:r>
              <a:rPr lang="en-GB" dirty="0" err="1"/>
              <a:t>wisi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</a:t>
            </a:r>
            <a:r>
              <a:rPr lang="en-GB" dirty="0" err="1"/>
              <a:t>exerci</a:t>
            </a:r>
            <a:r>
              <a:rPr lang="en-GB" dirty="0"/>
              <a:t> </a:t>
            </a:r>
            <a:r>
              <a:rPr lang="en-GB" dirty="0" err="1"/>
              <a:t>tation</a:t>
            </a:r>
            <a:endParaRPr lang="en-PL" dirty="0"/>
          </a:p>
        </p:txBody>
      </p:sp>
      <p:pic>
        <p:nvPicPr>
          <p:cNvPr id="7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6CA5E4EE-57F2-9A93-A30F-AF180F1B7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5401" y="5936224"/>
            <a:ext cx="3017969" cy="490505"/>
          </a:xfrm>
          <a:prstGeom prst="rect">
            <a:avLst/>
          </a:prstGeom>
        </p:spPr>
      </p:pic>
      <p:sp>
        <p:nvSpPr>
          <p:cNvPr id="4" name="Picture Placeholder 17">
            <a:extLst>
              <a:ext uri="{FF2B5EF4-FFF2-40B4-BE49-F238E27FC236}">
                <a16:creationId xmlns:a16="http://schemas.microsoft.com/office/drawing/2014/main" id="{2FDC9C68-D8B4-3F11-5350-B23A1335D12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78950" y="0"/>
            <a:ext cx="2813050" cy="6866092"/>
          </a:xfrm>
          <a:custGeom>
            <a:avLst/>
            <a:gdLst>
              <a:gd name="connsiteX0" fmla="*/ 0 w 2813050"/>
              <a:gd name="connsiteY0" fmla="*/ 0 h 6858000"/>
              <a:gd name="connsiteX1" fmla="*/ 2813050 w 2813050"/>
              <a:gd name="connsiteY1" fmla="*/ 0 h 6858000"/>
              <a:gd name="connsiteX2" fmla="*/ 2813050 w 2813050"/>
              <a:gd name="connsiteY2" fmla="*/ 6858000 h 6858000"/>
              <a:gd name="connsiteX3" fmla="*/ 0 w 2813050"/>
              <a:gd name="connsiteY3" fmla="*/ 6858000 h 6858000"/>
              <a:gd name="connsiteX4" fmla="*/ 0 w 2813050"/>
              <a:gd name="connsiteY4" fmla="*/ 0 h 6858000"/>
              <a:gd name="connsiteX0" fmla="*/ 0 w 2813050"/>
              <a:gd name="connsiteY0" fmla="*/ 0 h 6866092"/>
              <a:gd name="connsiteX1" fmla="*/ 2813050 w 2813050"/>
              <a:gd name="connsiteY1" fmla="*/ 0 h 6866092"/>
              <a:gd name="connsiteX2" fmla="*/ 2813050 w 2813050"/>
              <a:gd name="connsiteY2" fmla="*/ 6858000 h 6866092"/>
              <a:gd name="connsiteX3" fmla="*/ 2508531 w 2813050"/>
              <a:gd name="connsiteY3" fmla="*/ 6866092 h 6866092"/>
              <a:gd name="connsiteX4" fmla="*/ 0 w 2813050"/>
              <a:gd name="connsiteY4" fmla="*/ 0 h 6866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3050" h="6866092">
                <a:moveTo>
                  <a:pt x="0" y="0"/>
                </a:moveTo>
                <a:lnTo>
                  <a:pt x="2813050" y="0"/>
                </a:lnTo>
                <a:lnTo>
                  <a:pt x="2813050" y="6858000"/>
                </a:lnTo>
                <a:lnTo>
                  <a:pt x="2508531" y="6866092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</a:t>
            </a:r>
          </a:p>
          <a:p>
            <a:r>
              <a:rPr lang="en-PL" dirty="0"/>
              <a:t>        </a:t>
            </a:r>
          </a:p>
          <a:p>
            <a:r>
              <a:rPr lang="en-PL" dirty="0"/>
              <a:t>        Zdjęcie</a:t>
            </a:r>
          </a:p>
        </p:txBody>
      </p:sp>
      <p:pic>
        <p:nvPicPr>
          <p:cNvPr id="5" name="Obraz 4" descr="Obraz zawierający tekst, clipart&#10;&#10;Opis wygenerowany automatycznie">
            <a:extLst>
              <a:ext uri="{FF2B5EF4-FFF2-40B4-BE49-F238E27FC236}">
                <a16:creationId xmlns:a16="http://schemas.microsoft.com/office/drawing/2014/main" id="{42935354-D247-DDC5-273C-EA4D83A2F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752" y="6167453"/>
            <a:ext cx="1213726" cy="365382"/>
          </a:xfrm>
          <a:prstGeom prst="rect">
            <a:avLst/>
          </a:prstGeom>
        </p:spPr>
      </p:pic>
      <p:pic>
        <p:nvPicPr>
          <p:cNvPr id="6" name="Obraz 5" descr="Obraz zawierający tekst, clipart&#10;&#10;Opis wygenerowany automatycznie">
            <a:extLst>
              <a:ext uri="{FF2B5EF4-FFF2-40B4-BE49-F238E27FC236}">
                <a16:creationId xmlns:a16="http://schemas.microsoft.com/office/drawing/2014/main" id="{B53BB8E4-31F1-409E-9C73-2751FD3AC2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7934" y="6027326"/>
            <a:ext cx="1490331" cy="501745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BBBDC74-8392-5D71-5A7B-40695943E5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301" y="5692509"/>
            <a:ext cx="1397584" cy="1003979"/>
          </a:xfrm>
          <a:prstGeom prst="rect">
            <a:avLst/>
          </a:prstGeom>
        </p:spPr>
      </p:pic>
      <p:pic>
        <p:nvPicPr>
          <p:cNvPr id="10" name="Obraz 9" descr="Obraz zawierający tekst, Czcionka, Grafika, biały&#10;&#10;Opis wygenerowany automatycznie">
            <a:extLst>
              <a:ext uri="{FF2B5EF4-FFF2-40B4-BE49-F238E27FC236}">
                <a16:creationId xmlns:a16="http://schemas.microsoft.com/office/drawing/2014/main" id="{466DFFEB-84F4-001A-BECD-6073FE7E492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29278" y="893457"/>
            <a:ext cx="4715012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9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English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Shape&#10;&#10;Description automatically generated">
            <a:extLst>
              <a:ext uri="{FF2B5EF4-FFF2-40B4-BE49-F238E27FC236}">
                <a16:creationId xmlns:a16="http://schemas.microsoft.com/office/drawing/2014/main" id="{8E50229C-350C-76E1-7D77-D17E19773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47"/>
            <a:ext cx="11882548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D6856BF-8778-546C-9A17-A49C6D56A06A}"/>
              </a:ext>
            </a:extLst>
          </p:cNvPr>
          <p:cNvSpPr txBox="1">
            <a:spLocks/>
          </p:cNvSpPr>
          <p:nvPr/>
        </p:nvSpPr>
        <p:spPr>
          <a:xfrm>
            <a:off x="693234" y="3146517"/>
            <a:ext cx="9144000" cy="792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bg1"/>
                </a:solidFill>
                <a:latin typeface="DM Sans" pitchFamily="2" charset="77"/>
                <a:ea typeface="+mj-ea"/>
                <a:cs typeface="+mj-cs"/>
              </a:defRPr>
            </a:lvl1pPr>
          </a:lstStyle>
          <a:p>
            <a:r>
              <a:rPr lang="en-PL" b="1" i="0" dirty="0">
                <a:solidFill>
                  <a:srgbClr val="0C2A5E"/>
                </a:solidFill>
                <a:latin typeface="DM Sans" pitchFamily="2" charset="77"/>
              </a:rPr>
              <a:t>Slajd końcowy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DF2EF5D-E7C9-F49C-1059-F640AF531F57}"/>
              </a:ext>
            </a:extLst>
          </p:cNvPr>
          <p:cNvSpPr txBox="1">
            <a:spLocks/>
          </p:cNvSpPr>
          <p:nvPr/>
        </p:nvSpPr>
        <p:spPr>
          <a:xfrm>
            <a:off x="693235" y="4190844"/>
            <a:ext cx="9143999" cy="805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kern="1200">
                <a:solidFill>
                  <a:schemeClr val="bg1"/>
                </a:solidFill>
                <a:latin typeface="DM Sans" pitchFamily="2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0C2A5E"/>
                </a:solidFill>
                <a:latin typeface="DM Sans" pitchFamily="2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0C2A5E"/>
                </a:solidFill>
                <a:latin typeface="DM Sans" pitchFamily="2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0C2A5E"/>
                </a:solidFill>
                <a:latin typeface="DM Sans" pitchFamily="2" charset="77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kern="1200">
                <a:solidFill>
                  <a:srgbClr val="0C2A5E"/>
                </a:solidFill>
                <a:latin typeface="DM Sans" pitchFamily="2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C2A5E"/>
                </a:solidFill>
              </a:rPr>
              <a:t>Lorem ipsum </a:t>
            </a:r>
            <a:r>
              <a:rPr lang="en-GB" dirty="0" err="1">
                <a:solidFill>
                  <a:srgbClr val="0C2A5E"/>
                </a:solidFill>
              </a:rPr>
              <a:t>dolor</a:t>
            </a:r>
            <a:r>
              <a:rPr lang="en-GB" dirty="0">
                <a:solidFill>
                  <a:srgbClr val="0C2A5E"/>
                </a:solidFill>
              </a:rPr>
              <a:t> sit </a:t>
            </a:r>
            <a:r>
              <a:rPr lang="en-GB" dirty="0" err="1">
                <a:solidFill>
                  <a:srgbClr val="0C2A5E"/>
                </a:solidFill>
              </a:rPr>
              <a:t>amet</a:t>
            </a:r>
            <a:r>
              <a:rPr lang="en-GB" dirty="0">
                <a:solidFill>
                  <a:srgbClr val="0C2A5E"/>
                </a:solidFill>
              </a:rPr>
              <a:t>, </a:t>
            </a:r>
            <a:r>
              <a:rPr lang="en-GB" dirty="0" err="1">
                <a:solidFill>
                  <a:srgbClr val="0C2A5E"/>
                </a:solidFill>
              </a:rPr>
              <a:t>consectetuer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adipiscing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elit</a:t>
            </a:r>
            <a:r>
              <a:rPr lang="en-GB" dirty="0">
                <a:solidFill>
                  <a:srgbClr val="0C2A5E"/>
                </a:solidFill>
              </a:rPr>
              <a:t>, Lorem ipsum </a:t>
            </a:r>
            <a:r>
              <a:rPr lang="en-GB" dirty="0" err="1">
                <a:solidFill>
                  <a:srgbClr val="0C2A5E"/>
                </a:solidFill>
              </a:rPr>
              <a:t>dolor</a:t>
            </a:r>
            <a:r>
              <a:rPr lang="en-GB" dirty="0">
                <a:solidFill>
                  <a:srgbClr val="0C2A5E"/>
                </a:solidFill>
              </a:rPr>
              <a:t> sit </a:t>
            </a:r>
            <a:r>
              <a:rPr lang="en-GB" dirty="0" err="1">
                <a:solidFill>
                  <a:srgbClr val="0C2A5E"/>
                </a:solidFill>
              </a:rPr>
              <a:t>amet</a:t>
            </a:r>
            <a:r>
              <a:rPr lang="en-GB" dirty="0">
                <a:solidFill>
                  <a:srgbClr val="0C2A5E"/>
                </a:solidFill>
              </a:rPr>
              <a:t>, </a:t>
            </a:r>
            <a:r>
              <a:rPr lang="en-GB" dirty="0" err="1">
                <a:solidFill>
                  <a:srgbClr val="0C2A5E"/>
                </a:solidFill>
              </a:rPr>
              <a:t>consectetuer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adipiscing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elit</a:t>
            </a:r>
            <a:r>
              <a:rPr lang="en-GB" dirty="0">
                <a:solidFill>
                  <a:srgbClr val="0C2A5E"/>
                </a:solidFill>
              </a:rPr>
              <a:t>, </a:t>
            </a:r>
            <a:r>
              <a:rPr lang="en-GB" dirty="0" err="1">
                <a:solidFill>
                  <a:srgbClr val="0C2A5E"/>
                </a:solidFill>
              </a:rPr>
              <a:t>sed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diam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nonummy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nibh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euismod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tincidunt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ut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laoreet</a:t>
            </a:r>
            <a:r>
              <a:rPr lang="en-GB" dirty="0">
                <a:solidFill>
                  <a:srgbClr val="0C2A5E"/>
                </a:solidFill>
              </a:rPr>
              <a:t> dolore magna </a:t>
            </a:r>
            <a:r>
              <a:rPr lang="en-GB" dirty="0" err="1">
                <a:solidFill>
                  <a:srgbClr val="0C2A5E"/>
                </a:solidFill>
              </a:rPr>
              <a:t>aliquam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erat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volutpat</a:t>
            </a:r>
            <a:r>
              <a:rPr lang="en-GB" dirty="0">
                <a:solidFill>
                  <a:srgbClr val="0C2A5E"/>
                </a:solidFill>
              </a:rPr>
              <a:t>. Ut </a:t>
            </a:r>
            <a:r>
              <a:rPr lang="en-GB" dirty="0" err="1">
                <a:solidFill>
                  <a:srgbClr val="0C2A5E"/>
                </a:solidFill>
              </a:rPr>
              <a:t>wisi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enim</a:t>
            </a:r>
            <a:r>
              <a:rPr lang="en-GB" dirty="0">
                <a:solidFill>
                  <a:srgbClr val="0C2A5E"/>
                </a:solidFill>
              </a:rPr>
              <a:t> ad minim </a:t>
            </a:r>
            <a:r>
              <a:rPr lang="en-GB" dirty="0" err="1">
                <a:solidFill>
                  <a:srgbClr val="0C2A5E"/>
                </a:solidFill>
              </a:rPr>
              <a:t>veniam</a:t>
            </a:r>
            <a:r>
              <a:rPr lang="en-GB" dirty="0">
                <a:solidFill>
                  <a:srgbClr val="0C2A5E"/>
                </a:solidFill>
              </a:rPr>
              <a:t>, </a:t>
            </a:r>
            <a:r>
              <a:rPr lang="en-GB" dirty="0" err="1">
                <a:solidFill>
                  <a:srgbClr val="0C2A5E"/>
                </a:solidFill>
              </a:rPr>
              <a:t>quis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nostrud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exerci</a:t>
            </a:r>
            <a:r>
              <a:rPr lang="en-GB" dirty="0">
                <a:solidFill>
                  <a:srgbClr val="0C2A5E"/>
                </a:solidFill>
              </a:rPr>
              <a:t> </a:t>
            </a:r>
            <a:r>
              <a:rPr lang="en-GB" dirty="0" err="1">
                <a:solidFill>
                  <a:srgbClr val="0C2A5E"/>
                </a:solidFill>
              </a:rPr>
              <a:t>tation</a:t>
            </a:r>
            <a:endParaRPr lang="en-PL" dirty="0">
              <a:solidFill>
                <a:srgbClr val="0C2A5E"/>
              </a:solidFill>
            </a:endParaRP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B162B8EB-59D6-F15E-C699-CF42B5324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5401" y="5939530"/>
            <a:ext cx="3017969" cy="495666"/>
          </a:xfrm>
          <a:prstGeom prst="rect">
            <a:avLst/>
          </a:prstGeom>
        </p:spPr>
      </p:pic>
      <p:sp>
        <p:nvSpPr>
          <p:cNvPr id="2" name="Picture Placeholder 17">
            <a:extLst>
              <a:ext uri="{FF2B5EF4-FFF2-40B4-BE49-F238E27FC236}">
                <a16:creationId xmlns:a16="http://schemas.microsoft.com/office/drawing/2014/main" id="{38FBD3CE-717B-B4EB-FAC0-D402FEA1E0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78950" y="0"/>
            <a:ext cx="2813050" cy="6866092"/>
          </a:xfrm>
          <a:custGeom>
            <a:avLst/>
            <a:gdLst>
              <a:gd name="connsiteX0" fmla="*/ 0 w 2813050"/>
              <a:gd name="connsiteY0" fmla="*/ 0 h 6858000"/>
              <a:gd name="connsiteX1" fmla="*/ 2813050 w 2813050"/>
              <a:gd name="connsiteY1" fmla="*/ 0 h 6858000"/>
              <a:gd name="connsiteX2" fmla="*/ 2813050 w 2813050"/>
              <a:gd name="connsiteY2" fmla="*/ 6858000 h 6858000"/>
              <a:gd name="connsiteX3" fmla="*/ 0 w 2813050"/>
              <a:gd name="connsiteY3" fmla="*/ 6858000 h 6858000"/>
              <a:gd name="connsiteX4" fmla="*/ 0 w 2813050"/>
              <a:gd name="connsiteY4" fmla="*/ 0 h 6858000"/>
              <a:gd name="connsiteX0" fmla="*/ 0 w 2813050"/>
              <a:gd name="connsiteY0" fmla="*/ 0 h 6866092"/>
              <a:gd name="connsiteX1" fmla="*/ 2813050 w 2813050"/>
              <a:gd name="connsiteY1" fmla="*/ 0 h 6866092"/>
              <a:gd name="connsiteX2" fmla="*/ 2813050 w 2813050"/>
              <a:gd name="connsiteY2" fmla="*/ 6858000 h 6866092"/>
              <a:gd name="connsiteX3" fmla="*/ 2508531 w 2813050"/>
              <a:gd name="connsiteY3" fmla="*/ 6866092 h 6866092"/>
              <a:gd name="connsiteX4" fmla="*/ 0 w 2813050"/>
              <a:gd name="connsiteY4" fmla="*/ 0 h 6866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3050" h="6866092">
                <a:moveTo>
                  <a:pt x="0" y="0"/>
                </a:moveTo>
                <a:lnTo>
                  <a:pt x="2813050" y="0"/>
                </a:lnTo>
                <a:lnTo>
                  <a:pt x="2813050" y="6858000"/>
                </a:lnTo>
                <a:lnTo>
                  <a:pt x="2508531" y="6866092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</a:t>
            </a:r>
          </a:p>
          <a:p>
            <a:r>
              <a:rPr lang="en-PL" dirty="0"/>
              <a:t>        </a:t>
            </a:r>
          </a:p>
          <a:p>
            <a:r>
              <a:rPr lang="en-PL" dirty="0"/>
              <a:t>        Zdjęcie</a:t>
            </a:r>
          </a:p>
        </p:txBody>
      </p:sp>
      <p:pic>
        <p:nvPicPr>
          <p:cNvPr id="3" name="Obraz 2" descr="Obraz zawierający tekst, znak, clipart&#10;&#10;Opis wygenerowany automatycznie">
            <a:extLst>
              <a:ext uri="{FF2B5EF4-FFF2-40B4-BE49-F238E27FC236}">
                <a16:creationId xmlns:a16="http://schemas.microsoft.com/office/drawing/2014/main" id="{8DF46F3B-FF0C-AC4F-1616-65E425E26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7934" y="6027326"/>
            <a:ext cx="1490330" cy="501745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CAD07E4D-E850-D03A-BCD4-D81A7AD2C5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301" y="5697134"/>
            <a:ext cx="1397584" cy="100397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AD6FE28-11A8-4AEE-F0FF-0E56801E96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5580" y="6172988"/>
            <a:ext cx="1182836" cy="356083"/>
          </a:xfrm>
          <a:prstGeom prst="rect">
            <a:avLst/>
          </a:prstGeom>
        </p:spPr>
      </p:pic>
      <p:pic>
        <p:nvPicPr>
          <p:cNvPr id="9" name="Obraz 8" descr="Obraz zawierający Czcionka, zrzut ekranu, Grafika, projekt graficzny&#10;&#10;Opis wygenerowany automatycznie">
            <a:extLst>
              <a:ext uri="{FF2B5EF4-FFF2-40B4-BE49-F238E27FC236}">
                <a16:creationId xmlns:a16="http://schemas.microsoft.com/office/drawing/2014/main" id="{491EFDED-71E9-D725-D1C2-EF134F65A79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68974" y="449203"/>
            <a:ext cx="5487301" cy="156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480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f presentat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Shape&#10;&#10;Description automatically generated">
            <a:extLst>
              <a:ext uri="{FF2B5EF4-FFF2-40B4-BE49-F238E27FC236}">
                <a16:creationId xmlns:a16="http://schemas.microsoft.com/office/drawing/2014/main" id="{8E50229C-350C-76E1-7D77-D17E19773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0"/>
            <a:ext cx="117729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108CE85-6DFF-2855-5FB1-AA5987A109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630" y="2337269"/>
            <a:ext cx="9144000" cy="21249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7500" b="1" i="0">
                <a:solidFill>
                  <a:srgbClr val="0C2A5E"/>
                </a:solidFill>
                <a:latin typeface="DM Sans" pitchFamily="2" charset="77"/>
              </a:defRPr>
            </a:lvl1pPr>
          </a:lstStyle>
          <a:p>
            <a:r>
              <a:rPr lang="en-PL" dirty="0"/>
              <a:t>Tytuł prezentacji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F153DCB-5A76-D5DA-2F65-9EDA7BBA1C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3234" y="4797819"/>
            <a:ext cx="6629400" cy="80507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rgbClr val="0C2A5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PL" dirty="0"/>
              <a:t>Podtytuł prezentacji 1</a:t>
            </a:r>
          </a:p>
        </p:txBody>
      </p:sp>
      <p:pic>
        <p:nvPicPr>
          <p:cNvPr id="3" name="Obraz 2" descr="Obraz zawierający tekst, znak, clipart&#10;&#10;Opis wygenerowany automatycznie">
            <a:extLst>
              <a:ext uri="{FF2B5EF4-FFF2-40B4-BE49-F238E27FC236}">
                <a16:creationId xmlns:a16="http://schemas.microsoft.com/office/drawing/2014/main" id="{FC2D293C-0C2A-0CAA-2AC1-BAD5D723B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7934" y="6027326"/>
            <a:ext cx="1490330" cy="501745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5C301FAE-9395-B040-F615-E38100942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301" y="5697134"/>
            <a:ext cx="1397584" cy="100397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D67933B8-41D8-5B44-32F4-B3021E5C8D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5580" y="6172988"/>
            <a:ext cx="1182836" cy="356083"/>
          </a:xfrm>
          <a:prstGeom prst="rect">
            <a:avLst/>
          </a:prstGeom>
        </p:spPr>
      </p:pic>
      <p:sp>
        <p:nvSpPr>
          <p:cNvPr id="24" name="Picture Placeholder 17">
            <a:extLst>
              <a:ext uri="{FF2B5EF4-FFF2-40B4-BE49-F238E27FC236}">
                <a16:creationId xmlns:a16="http://schemas.microsoft.com/office/drawing/2014/main" id="{B78F16FA-4C8A-0FD9-87F3-EAFF26E66A4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15324" y="8832"/>
            <a:ext cx="3868653" cy="6858000"/>
          </a:xfrm>
          <a:custGeom>
            <a:avLst/>
            <a:gdLst>
              <a:gd name="connsiteX0" fmla="*/ 0 w 2813050"/>
              <a:gd name="connsiteY0" fmla="*/ 6858000 h 6858000"/>
              <a:gd name="connsiteX1" fmla="*/ 703263 w 2813050"/>
              <a:gd name="connsiteY1" fmla="*/ 0 h 6858000"/>
              <a:gd name="connsiteX2" fmla="*/ 2813050 w 2813050"/>
              <a:gd name="connsiteY2" fmla="*/ 0 h 6858000"/>
              <a:gd name="connsiteX3" fmla="*/ 2109788 w 2813050"/>
              <a:gd name="connsiteY3" fmla="*/ 6858000 h 6858000"/>
              <a:gd name="connsiteX4" fmla="*/ 0 w 2813050"/>
              <a:gd name="connsiteY4" fmla="*/ 6858000 h 6858000"/>
              <a:gd name="connsiteX0" fmla="*/ 0 w 2813050"/>
              <a:gd name="connsiteY0" fmla="*/ 6858000 h 6858000"/>
              <a:gd name="connsiteX1" fmla="*/ 23532 w 2813050"/>
              <a:gd name="connsiteY1" fmla="*/ 8092 h 6858000"/>
              <a:gd name="connsiteX2" fmla="*/ 2813050 w 2813050"/>
              <a:gd name="connsiteY2" fmla="*/ 0 h 6858000"/>
              <a:gd name="connsiteX3" fmla="*/ 2109788 w 2813050"/>
              <a:gd name="connsiteY3" fmla="*/ 6858000 h 6858000"/>
              <a:gd name="connsiteX4" fmla="*/ 0 w 2813050"/>
              <a:gd name="connsiteY4" fmla="*/ 6858000 h 6858000"/>
              <a:gd name="connsiteX0" fmla="*/ 0 w 2838071"/>
              <a:gd name="connsiteY0" fmla="*/ 6858000 h 6866092"/>
              <a:gd name="connsiteX1" fmla="*/ 23532 w 2838071"/>
              <a:gd name="connsiteY1" fmla="*/ 8092 h 6866092"/>
              <a:gd name="connsiteX2" fmla="*/ 2813050 w 2838071"/>
              <a:gd name="connsiteY2" fmla="*/ 0 h 6866092"/>
              <a:gd name="connsiteX3" fmla="*/ 2838071 w 2838071"/>
              <a:gd name="connsiteY3" fmla="*/ 6866092 h 6866092"/>
              <a:gd name="connsiteX4" fmla="*/ 0 w 2838071"/>
              <a:gd name="connsiteY4" fmla="*/ 6858000 h 6866092"/>
              <a:gd name="connsiteX0" fmla="*/ 2493091 w 2814539"/>
              <a:gd name="connsiteY0" fmla="*/ 6874184 h 6874184"/>
              <a:gd name="connsiteX1" fmla="*/ 0 w 2814539"/>
              <a:gd name="connsiteY1" fmla="*/ 8092 h 6874184"/>
              <a:gd name="connsiteX2" fmla="*/ 2789518 w 2814539"/>
              <a:gd name="connsiteY2" fmla="*/ 0 h 6874184"/>
              <a:gd name="connsiteX3" fmla="*/ 2814539 w 2814539"/>
              <a:gd name="connsiteY3" fmla="*/ 6866092 h 6874184"/>
              <a:gd name="connsiteX4" fmla="*/ 2493091 w 2814539"/>
              <a:gd name="connsiteY4" fmla="*/ 6874184 h 6874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4539" h="6874184">
                <a:moveTo>
                  <a:pt x="2493091" y="6874184"/>
                </a:moveTo>
                <a:lnTo>
                  <a:pt x="0" y="8092"/>
                </a:lnTo>
                <a:lnTo>
                  <a:pt x="2789518" y="0"/>
                </a:lnTo>
                <a:cubicBezTo>
                  <a:pt x="2797858" y="2288697"/>
                  <a:pt x="2806199" y="4577395"/>
                  <a:pt x="2814539" y="6866092"/>
                </a:cubicBezTo>
                <a:lnTo>
                  <a:pt x="2493091" y="6874184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</a:t>
            </a:r>
          </a:p>
          <a:p>
            <a:r>
              <a:rPr lang="en-PL" dirty="0"/>
              <a:t>        </a:t>
            </a:r>
          </a:p>
          <a:p>
            <a:r>
              <a:rPr lang="en-PL" dirty="0"/>
              <a:t>        Zdjęcie</a:t>
            </a:r>
          </a:p>
        </p:txBody>
      </p:sp>
      <p:pic>
        <p:nvPicPr>
          <p:cNvPr id="2" name="Obraz 1" descr="Obraz zawierający Czcionka, zrzut ekranu, Grafika, projekt graficzny&#10;&#10;Opis wygenerowany automatycznie">
            <a:extLst>
              <a:ext uri="{FF2B5EF4-FFF2-40B4-BE49-F238E27FC236}">
                <a16:creationId xmlns:a16="http://schemas.microsoft.com/office/drawing/2014/main" id="{D6250195-2D1A-6CA8-37C2-A2360011A23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68974" y="449203"/>
            <a:ext cx="5487301" cy="156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213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2F07CF-F984-9211-FC10-06070D9C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48390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warcie sekcji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58EEAD9-ED4C-CD68-3677-1DBE1A302D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69787" y="-8092"/>
            <a:ext cx="6292470" cy="6882276"/>
          </a:xfrm>
          <a:custGeom>
            <a:avLst/>
            <a:gdLst>
              <a:gd name="connsiteX0" fmla="*/ 0 w 6478587"/>
              <a:gd name="connsiteY0" fmla="*/ 0 h 6858000"/>
              <a:gd name="connsiteX1" fmla="*/ 6478587 w 6478587"/>
              <a:gd name="connsiteY1" fmla="*/ 0 h 6858000"/>
              <a:gd name="connsiteX2" fmla="*/ 6478587 w 6478587"/>
              <a:gd name="connsiteY2" fmla="*/ 6858000 h 6858000"/>
              <a:gd name="connsiteX3" fmla="*/ 0 w 6478587"/>
              <a:gd name="connsiteY3" fmla="*/ 6858000 h 6858000"/>
              <a:gd name="connsiteX4" fmla="*/ 0 w 6478587"/>
              <a:gd name="connsiteY4" fmla="*/ 0 h 6858000"/>
              <a:gd name="connsiteX0" fmla="*/ 0 w 6478587"/>
              <a:gd name="connsiteY0" fmla="*/ 0 h 6874184"/>
              <a:gd name="connsiteX1" fmla="*/ 6478587 w 6478587"/>
              <a:gd name="connsiteY1" fmla="*/ 0 h 6874184"/>
              <a:gd name="connsiteX2" fmla="*/ 6478587 w 6478587"/>
              <a:gd name="connsiteY2" fmla="*/ 6858000 h 6874184"/>
              <a:gd name="connsiteX3" fmla="*/ 2654188 w 6478587"/>
              <a:gd name="connsiteY3" fmla="*/ 6874184 h 6874184"/>
              <a:gd name="connsiteX4" fmla="*/ 0 w 6478587"/>
              <a:gd name="connsiteY4" fmla="*/ 0 h 6874184"/>
              <a:gd name="connsiteX0" fmla="*/ 0 w 6349114"/>
              <a:gd name="connsiteY0" fmla="*/ 0 h 6874184"/>
              <a:gd name="connsiteX1" fmla="*/ 6349114 w 6349114"/>
              <a:gd name="connsiteY1" fmla="*/ 0 h 6874184"/>
              <a:gd name="connsiteX2" fmla="*/ 6349114 w 6349114"/>
              <a:gd name="connsiteY2" fmla="*/ 6858000 h 6874184"/>
              <a:gd name="connsiteX3" fmla="*/ 2524715 w 6349114"/>
              <a:gd name="connsiteY3" fmla="*/ 6874184 h 6874184"/>
              <a:gd name="connsiteX4" fmla="*/ 0 w 6349114"/>
              <a:gd name="connsiteY4" fmla="*/ 0 h 6874184"/>
              <a:gd name="connsiteX0" fmla="*/ 0 w 6349114"/>
              <a:gd name="connsiteY0" fmla="*/ 0 h 6874184"/>
              <a:gd name="connsiteX1" fmla="*/ 3840583 w 6349114"/>
              <a:gd name="connsiteY1" fmla="*/ 8092 h 6874184"/>
              <a:gd name="connsiteX2" fmla="*/ 6349114 w 6349114"/>
              <a:gd name="connsiteY2" fmla="*/ 6858000 h 6874184"/>
              <a:gd name="connsiteX3" fmla="*/ 2524715 w 6349114"/>
              <a:gd name="connsiteY3" fmla="*/ 6874184 h 6874184"/>
              <a:gd name="connsiteX4" fmla="*/ 0 w 6349114"/>
              <a:gd name="connsiteY4" fmla="*/ 0 h 6874184"/>
              <a:gd name="connsiteX0" fmla="*/ 0 w 6292470"/>
              <a:gd name="connsiteY0" fmla="*/ 0 h 6874184"/>
              <a:gd name="connsiteX1" fmla="*/ 3840583 w 6292470"/>
              <a:gd name="connsiteY1" fmla="*/ 8092 h 6874184"/>
              <a:gd name="connsiteX2" fmla="*/ 6292470 w 6292470"/>
              <a:gd name="connsiteY2" fmla="*/ 6858000 h 6874184"/>
              <a:gd name="connsiteX3" fmla="*/ 2524715 w 6292470"/>
              <a:gd name="connsiteY3" fmla="*/ 6874184 h 6874184"/>
              <a:gd name="connsiteX4" fmla="*/ 0 w 6292470"/>
              <a:gd name="connsiteY4" fmla="*/ 0 h 6874184"/>
              <a:gd name="connsiteX0" fmla="*/ 0 w 6292470"/>
              <a:gd name="connsiteY0" fmla="*/ 0 h 6874184"/>
              <a:gd name="connsiteX1" fmla="*/ 3832491 w 6292470"/>
              <a:gd name="connsiteY1" fmla="*/ 0 h 6874184"/>
              <a:gd name="connsiteX2" fmla="*/ 6292470 w 6292470"/>
              <a:gd name="connsiteY2" fmla="*/ 6858000 h 6874184"/>
              <a:gd name="connsiteX3" fmla="*/ 2524715 w 6292470"/>
              <a:gd name="connsiteY3" fmla="*/ 6874184 h 6874184"/>
              <a:gd name="connsiteX4" fmla="*/ 0 w 6292470"/>
              <a:gd name="connsiteY4" fmla="*/ 0 h 6874184"/>
              <a:gd name="connsiteX0" fmla="*/ 0 w 6292470"/>
              <a:gd name="connsiteY0" fmla="*/ 0 h 6882276"/>
              <a:gd name="connsiteX1" fmla="*/ 3832491 w 6292470"/>
              <a:gd name="connsiteY1" fmla="*/ 8092 h 6882276"/>
              <a:gd name="connsiteX2" fmla="*/ 6292470 w 6292470"/>
              <a:gd name="connsiteY2" fmla="*/ 6866092 h 6882276"/>
              <a:gd name="connsiteX3" fmla="*/ 2524715 w 6292470"/>
              <a:gd name="connsiteY3" fmla="*/ 6882276 h 6882276"/>
              <a:gd name="connsiteX4" fmla="*/ 0 w 6292470"/>
              <a:gd name="connsiteY4" fmla="*/ 0 h 6882276"/>
              <a:gd name="connsiteX0" fmla="*/ 0 w 6292470"/>
              <a:gd name="connsiteY0" fmla="*/ 0 h 6882276"/>
              <a:gd name="connsiteX1" fmla="*/ 3832491 w 6292470"/>
              <a:gd name="connsiteY1" fmla="*/ 8092 h 6882276"/>
              <a:gd name="connsiteX2" fmla="*/ 6292470 w 6292470"/>
              <a:gd name="connsiteY2" fmla="*/ 6882276 h 6882276"/>
              <a:gd name="connsiteX3" fmla="*/ 2524715 w 6292470"/>
              <a:gd name="connsiteY3" fmla="*/ 6882276 h 6882276"/>
              <a:gd name="connsiteX4" fmla="*/ 0 w 6292470"/>
              <a:gd name="connsiteY4" fmla="*/ 0 h 6882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2470" h="6882276">
                <a:moveTo>
                  <a:pt x="0" y="0"/>
                </a:moveTo>
                <a:lnTo>
                  <a:pt x="3832491" y="8092"/>
                </a:lnTo>
                <a:lnTo>
                  <a:pt x="6292470" y="6882276"/>
                </a:lnTo>
                <a:lnTo>
                  <a:pt x="2524715" y="6882276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en-PL" dirty="0"/>
          </a:p>
        </p:txBody>
      </p:sp>
      <p:pic>
        <p:nvPicPr>
          <p:cNvPr id="19" name="Picture 18" descr="Shape, arrow&#10;&#10;Description automatically generated">
            <a:extLst>
              <a:ext uri="{FF2B5EF4-FFF2-40B4-BE49-F238E27FC236}">
                <a16:creationId xmlns:a16="http://schemas.microsoft.com/office/drawing/2014/main" id="{E6F1FD96-8F3D-C617-F377-0CE0D0F6F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76392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724BB-8ACC-D54D-3850-858F4A182CE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6563" y="3663911"/>
            <a:ext cx="5685263" cy="1500187"/>
          </a:xfrm>
        </p:spPr>
        <p:txBody>
          <a:bodyPr>
            <a:noAutofit/>
          </a:bodyPr>
          <a:lstStyle>
            <a:lvl1pPr marL="0" indent="0">
              <a:buNone/>
              <a:defRPr sz="4500" b="1" i="0">
                <a:solidFill>
                  <a:srgbClr val="0C2A5E"/>
                </a:solidFill>
                <a:latin typeface="DM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Tytuł</a:t>
            </a:r>
            <a:r>
              <a:rPr lang="en-GB" dirty="0"/>
              <a:t> </a:t>
            </a:r>
            <a:r>
              <a:rPr lang="en-GB" dirty="0" err="1"/>
              <a:t>otwierający</a:t>
            </a:r>
            <a:r>
              <a:rPr lang="en-GB" dirty="0"/>
              <a:t> </a:t>
            </a:r>
            <a:r>
              <a:rPr lang="en-GB" dirty="0" err="1"/>
              <a:t>sekcję</a:t>
            </a:r>
            <a:r>
              <a:rPr lang="en-GB" dirty="0"/>
              <a:t> </a:t>
            </a:r>
            <a:r>
              <a:rPr lang="en-GB" dirty="0" err="1"/>
              <a:t>prezentacji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974F3C4-AE85-2E6D-04A4-37C57D61FFA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06563" y="5454670"/>
            <a:ext cx="5685263" cy="533535"/>
          </a:xfrm>
        </p:spPr>
        <p:txBody>
          <a:bodyPr>
            <a:noAutofit/>
          </a:bodyPr>
          <a:lstStyle>
            <a:lvl1pPr marL="0" indent="0">
              <a:buNone/>
              <a:defRPr sz="3100">
                <a:solidFill>
                  <a:srgbClr val="0C2A5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Podtytuł</a:t>
            </a:r>
            <a:r>
              <a:rPr lang="en-GB" dirty="0"/>
              <a:t> </a:t>
            </a:r>
            <a:r>
              <a:rPr lang="en-GB" dirty="0" err="1"/>
              <a:t>prezentacji</a:t>
            </a:r>
            <a:r>
              <a:rPr lang="en-GB" dirty="0"/>
              <a:t> 1</a:t>
            </a:r>
          </a:p>
        </p:txBody>
      </p:sp>
      <p:pic>
        <p:nvPicPr>
          <p:cNvPr id="13" name="Picture 12" descr="A picture containing text, monitor, computer, computer&#10;&#10;Description automatically generated">
            <a:extLst>
              <a:ext uri="{FF2B5EF4-FFF2-40B4-BE49-F238E27FC236}">
                <a16:creationId xmlns:a16="http://schemas.microsoft.com/office/drawing/2014/main" id="{8EF9D24C-3806-CB6B-A9A8-8E0F26529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653" y="1058320"/>
            <a:ext cx="1595430" cy="426309"/>
          </a:xfrm>
          <a:prstGeom prst="rect">
            <a:avLst/>
          </a:prstGeom>
        </p:spPr>
      </p:pic>
      <p:pic>
        <p:nvPicPr>
          <p:cNvPr id="21" name="Picture 20" descr="Icon&#10;&#10;Description automatically generated with medium confidence">
            <a:extLst>
              <a:ext uri="{FF2B5EF4-FFF2-40B4-BE49-F238E27FC236}">
                <a16:creationId xmlns:a16="http://schemas.microsoft.com/office/drawing/2014/main" id="{A7B351C5-AC62-4F96-9277-79939F56B4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6436" y="-29927"/>
            <a:ext cx="3185564" cy="6934038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A183AD4D-CB3B-3DBE-D6CE-D0D6E404E2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8624" y="535258"/>
            <a:ext cx="903249" cy="86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249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warcie sekcji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B777E6C-79C2-1E65-9FAD-176B3BBB2ED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64715" y="-16184"/>
            <a:ext cx="7035378" cy="6898460"/>
          </a:xfrm>
          <a:custGeom>
            <a:avLst/>
            <a:gdLst>
              <a:gd name="connsiteX0" fmla="*/ 0 w 7140575"/>
              <a:gd name="connsiteY0" fmla="*/ 0 h 6858000"/>
              <a:gd name="connsiteX1" fmla="*/ 7140575 w 7140575"/>
              <a:gd name="connsiteY1" fmla="*/ 0 h 6858000"/>
              <a:gd name="connsiteX2" fmla="*/ 7140575 w 7140575"/>
              <a:gd name="connsiteY2" fmla="*/ 6858000 h 6858000"/>
              <a:gd name="connsiteX3" fmla="*/ 0 w 7140575"/>
              <a:gd name="connsiteY3" fmla="*/ 6858000 h 6858000"/>
              <a:gd name="connsiteX4" fmla="*/ 0 w 7140575"/>
              <a:gd name="connsiteY4" fmla="*/ 0 h 6858000"/>
              <a:gd name="connsiteX0" fmla="*/ 0 w 7140575"/>
              <a:gd name="connsiteY0" fmla="*/ 0 h 6882276"/>
              <a:gd name="connsiteX1" fmla="*/ 7140575 w 7140575"/>
              <a:gd name="connsiteY1" fmla="*/ 0 h 6882276"/>
              <a:gd name="connsiteX2" fmla="*/ 7140575 w 7140575"/>
              <a:gd name="connsiteY2" fmla="*/ 6858000 h 6882276"/>
              <a:gd name="connsiteX3" fmla="*/ 2638004 w 7140575"/>
              <a:gd name="connsiteY3" fmla="*/ 6882276 h 6882276"/>
              <a:gd name="connsiteX4" fmla="*/ 0 w 7140575"/>
              <a:gd name="connsiteY4" fmla="*/ 0 h 6882276"/>
              <a:gd name="connsiteX0" fmla="*/ 0 w 7027286"/>
              <a:gd name="connsiteY0" fmla="*/ 0 h 6898460"/>
              <a:gd name="connsiteX1" fmla="*/ 7027286 w 7027286"/>
              <a:gd name="connsiteY1" fmla="*/ 16184 h 6898460"/>
              <a:gd name="connsiteX2" fmla="*/ 7027286 w 7027286"/>
              <a:gd name="connsiteY2" fmla="*/ 6874184 h 6898460"/>
              <a:gd name="connsiteX3" fmla="*/ 2524715 w 7027286"/>
              <a:gd name="connsiteY3" fmla="*/ 6898460 h 6898460"/>
              <a:gd name="connsiteX4" fmla="*/ 0 w 7027286"/>
              <a:gd name="connsiteY4" fmla="*/ 0 h 6898460"/>
              <a:gd name="connsiteX0" fmla="*/ 0 w 7035378"/>
              <a:gd name="connsiteY0" fmla="*/ 0 h 6898460"/>
              <a:gd name="connsiteX1" fmla="*/ 7027286 w 7035378"/>
              <a:gd name="connsiteY1" fmla="*/ 16184 h 6898460"/>
              <a:gd name="connsiteX2" fmla="*/ 7035378 w 7035378"/>
              <a:gd name="connsiteY2" fmla="*/ 6890368 h 6898460"/>
              <a:gd name="connsiteX3" fmla="*/ 2524715 w 7035378"/>
              <a:gd name="connsiteY3" fmla="*/ 6898460 h 6898460"/>
              <a:gd name="connsiteX4" fmla="*/ 0 w 7035378"/>
              <a:gd name="connsiteY4" fmla="*/ 0 h 6898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5378" h="6898460">
                <a:moveTo>
                  <a:pt x="0" y="0"/>
                </a:moveTo>
                <a:lnTo>
                  <a:pt x="7027286" y="16184"/>
                </a:lnTo>
                <a:cubicBezTo>
                  <a:pt x="7029983" y="2307579"/>
                  <a:pt x="7032681" y="4598973"/>
                  <a:pt x="7035378" y="6890368"/>
                </a:cubicBezTo>
                <a:lnTo>
                  <a:pt x="2524715" y="689846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                 </a:t>
            </a:r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r>
              <a:rPr lang="en-PL" dirty="0"/>
              <a:t>                           Zdjęcie</a:t>
            </a:r>
          </a:p>
        </p:txBody>
      </p:sp>
      <p:pic>
        <p:nvPicPr>
          <p:cNvPr id="15" name="Picture 14" descr="Shape, arrow&#10;&#10;Description automatically generated">
            <a:extLst>
              <a:ext uri="{FF2B5EF4-FFF2-40B4-BE49-F238E27FC236}">
                <a16:creationId xmlns:a16="http://schemas.microsoft.com/office/drawing/2014/main" id="{6E5EA0CB-C3F4-6F32-3964-9B821EE1B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22" y="0"/>
            <a:ext cx="7676392" cy="685800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D0F79B7-7765-369A-0E44-1CAA71745C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6563" y="3663911"/>
            <a:ext cx="5685263" cy="1500187"/>
          </a:xfrm>
        </p:spPr>
        <p:txBody>
          <a:bodyPr>
            <a:noAutofit/>
          </a:bodyPr>
          <a:lstStyle>
            <a:lvl1pPr marL="0" indent="0">
              <a:buNone/>
              <a:defRPr sz="4500" b="1" i="0">
                <a:solidFill>
                  <a:srgbClr val="0C2A5E"/>
                </a:solidFill>
                <a:latin typeface="DM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Tytuł</a:t>
            </a:r>
            <a:r>
              <a:rPr lang="en-GB" dirty="0"/>
              <a:t> </a:t>
            </a:r>
            <a:r>
              <a:rPr lang="en-GB" dirty="0" err="1"/>
              <a:t>otwierający</a:t>
            </a:r>
            <a:r>
              <a:rPr lang="en-GB" dirty="0"/>
              <a:t> </a:t>
            </a:r>
            <a:r>
              <a:rPr lang="en-GB" dirty="0" err="1"/>
              <a:t>sekcję</a:t>
            </a:r>
            <a:r>
              <a:rPr lang="en-GB" dirty="0"/>
              <a:t> </a:t>
            </a:r>
            <a:r>
              <a:rPr lang="en-GB" dirty="0" err="1"/>
              <a:t>prezentacji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CAB330E-D79D-2CA5-F5B3-E14D90C12F1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06563" y="5454670"/>
            <a:ext cx="5685263" cy="533535"/>
          </a:xfrm>
        </p:spPr>
        <p:txBody>
          <a:bodyPr>
            <a:noAutofit/>
          </a:bodyPr>
          <a:lstStyle>
            <a:lvl1pPr marL="0" indent="0">
              <a:buNone/>
              <a:defRPr sz="3100">
                <a:solidFill>
                  <a:srgbClr val="0C2A5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Podtytuł</a:t>
            </a:r>
            <a:r>
              <a:rPr lang="en-GB" dirty="0"/>
              <a:t> </a:t>
            </a:r>
            <a:r>
              <a:rPr lang="en-GB" dirty="0" err="1"/>
              <a:t>prezentacji</a:t>
            </a:r>
            <a:r>
              <a:rPr lang="en-GB" dirty="0"/>
              <a:t> 1</a:t>
            </a:r>
          </a:p>
        </p:txBody>
      </p:sp>
      <p:pic>
        <p:nvPicPr>
          <p:cNvPr id="11" name="Picture 10" descr="A picture containing text, monitor, computer, computer&#10;&#10;Description automatically generated">
            <a:extLst>
              <a:ext uri="{FF2B5EF4-FFF2-40B4-BE49-F238E27FC236}">
                <a16:creationId xmlns:a16="http://schemas.microsoft.com/office/drawing/2014/main" id="{193113B3-C858-670C-0F67-FC2BE077D9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653" y="1058320"/>
            <a:ext cx="1595430" cy="42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65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warcie sekcj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Shape, background pattern&#10;&#10;Description automatically generated">
            <a:extLst>
              <a:ext uri="{FF2B5EF4-FFF2-40B4-BE49-F238E27FC236}">
                <a16:creationId xmlns:a16="http://schemas.microsoft.com/office/drawing/2014/main" id="{675E8A00-5746-3F9D-AD98-A087AA95F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3707" y="-55757"/>
            <a:ext cx="7683500" cy="6957277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D0F79B7-7765-369A-0E44-1CAA71745C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6563" y="3663911"/>
            <a:ext cx="5685263" cy="1500187"/>
          </a:xfrm>
        </p:spPr>
        <p:txBody>
          <a:bodyPr>
            <a:noAutofit/>
          </a:bodyPr>
          <a:lstStyle>
            <a:lvl1pPr marL="0" indent="0">
              <a:buNone/>
              <a:defRPr sz="4500" b="1" i="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Tytuł</a:t>
            </a:r>
            <a:r>
              <a:rPr lang="en-GB" dirty="0"/>
              <a:t> </a:t>
            </a:r>
            <a:r>
              <a:rPr lang="en-GB" dirty="0" err="1"/>
              <a:t>otwierający</a:t>
            </a:r>
            <a:r>
              <a:rPr lang="en-GB" dirty="0"/>
              <a:t> </a:t>
            </a:r>
            <a:r>
              <a:rPr lang="en-GB" dirty="0" err="1"/>
              <a:t>sekcję</a:t>
            </a:r>
            <a:r>
              <a:rPr lang="en-GB" dirty="0"/>
              <a:t> </a:t>
            </a:r>
            <a:r>
              <a:rPr lang="en-GB" dirty="0" err="1"/>
              <a:t>prezentacji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CAB330E-D79D-2CA5-F5B3-E14D90C12F1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06563" y="5454670"/>
            <a:ext cx="5685263" cy="533535"/>
          </a:xfrm>
        </p:spPr>
        <p:txBody>
          <a:bodyPr>
            <a:noAutofit/>
          </a:bodyPr>
          <a:lstStyle>
            <a:lvl1pPr marL="0" indent="0">
              <a:buNone/>
              <a:defRPr sz="31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Podtytuł</a:t>
            </a:r>
            <a:r>
              <a:rPr lang="en-GB" dirty="0"/>
              <a:t> </a:t>
            </a:r>
            <a:r>
              <a:rPr lang="en-GB" dirty="0" err="1"/>
              <a:t>prezentacji</a:t>
            </a:r>
            <a:r>
              <a:rPr lang="en-GB" dirty="0"/>
              <a:t> 1</a:t>
            </a: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561CCF5-8E7F-6F11-871C-7400161CF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653" y="1069471"/>
            <a:ext cx="1595430" cy="428042"/>
          </a:xfrm>
          <a:prstGeom prst="rect">
            <a:avLst/>
          </a:prstGeom>
        </p:spPr>
      </p:pic>
      <p:sp>
        <p:nvSpPr>
          <p:cNvPr id="2" name="Picture Placeholder 16">
            <a:extLst>
              <a:ext uri="{FF2B5EF4-FFF2-40B4-BE49-F238E27FC236}">
                <a16:creationId xmlns:a16="http://schemas.microsoft.com/office/drawing/2014/main" id="{92ADF1CA-1AF1-06FC-6650-CFE221DFA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91885" y="0"/>
            <a:ext cx="7108207" cy="6890368"/>
          </a:xfrm>
          <a:custGeom>
            <a:avLst/>
            <a:gdLst>
              <a:gd name="connsiteX0" fmla="*/ 0 w 7140575"/>
              <a:gd name="connsiteY0" fmla="*/ 0 h 6858000"/>
              <a:gd name="connsiteX1" fmla="*/ 7140575 w 7140575"/>
              <a:gd name="connsiteY1" fmla="*/ 0 h 6858000"/>
              <a:gd name="connsiteX2" fmla="*/ 7140575 w 7140575"/>
              <a:gd name="connsiteY2" fmla="*/ 6858000 h 6858000"/>
              <a:gd name="connsiteX3" fmla="*/ 0 w 7140575"/>
              <a:gd name="connsiteY3" fmla="*/ 6858000 h 6858000"/>
              <a:gd name="connsiteX4" fmla="*/ 0 w 7140575"/>
              <a:gd name="connsiteY4" fmla="*/ 0 h 6858000"/>
              <a:gd name="connsiteX0" fmla="*/ 0 w 7140575"/>
              <a:gd name="connsiteY0" fmla="*/ 0 h 6882276"/>
              <a:gd name="connsiteX1" fmla="*/ 7140575 w 7140575"/>
              <a:gd name="connsiteY1" fmla="*/ 0 h 6882276"/>
              <a:gd name="connsiteX2" fmla="*/ 7140575 w 7140575"/>
              <a:gd name="connsiteY2" fmla="*/ 6858000 h 6882276"/>
              <a:gd name="connsiteX3" fmla="*/ 2638004 w 7140575"/>
              <a:gd name="connsiteY3" fmla="*/ 6882276 h 6882276"/>
              <a:gd name="connsiteX4" fmla="*/ 0 w 7140575"/>
              <a:gd name="connsiteY4" fmla="*/ 0 h 6882276"/>
              <a:gd name="connsiteX0" fmla="*/ 0 w 7027286"/>
              <a:gd name="connsiteY0" fmla="*/ 0 h 6898460"/>
              <a:gd name="connsiteX1" fmla="*/ 7027286 w 7027286"/>
              <a:gd name="connsiteY1" fmla="*/ 16184 h 6898460"/>
              <a:gd name="connsiteX2" fmla="*/ 7027286 w 7027286"/>
              <a:gd name="connsiteY2" fmla="*/ 6874184 h 6898460"/>
              <a:gd name="connsiteX3" fmla="*/ 2524715 w 7027286"/>
              <a:gd name="connsiteY3" fmla="*/ 6898460 h 6898460"/>
              <a:gd name="connsiteX4" fmla="*/ 0 w 7027286"/>
              <a:gd name="connsiteY4" fmla="*/ 0 h 6898460"/>
              <a:gd name="connsiteX0" fmla="*/ 0 w 7035378"/>
              <a:gd name="connsiteY0" fmla="*/ 0 h 6898460"/>
              <a:gd name="connsiteX1" fmla="*/ 7027286 w 7035378"/>
              <a:gd name="connsiteY1" fmla="*/ 16184 h 6898460"/>
              <a:gd name="connsiteX2" fmla="*/ 7035378 w 7035378"/>
              <a:gd name="connsiteY2" fmla="*/ 6890368 h 6898460"/>
              <a:gd name="connsiteX3" fmla="*/ 2524715 w 7035378"/>
              <a:gd name="connsiteY3" fmla="*/ 6898460 h 6898460"/>
              <a:gd name="connsiteX4" fmla="*/ 0 w 7035378"/>
              <a:gd name="connsiteY4" fmla="*/ 0 h 6898460"/>
              <a:gd name="connsiteX0" fmla="*/ 0 w 7108207"/>
              <a:gd name="connsiteY0" fmla="*/ 0 h 6882276"/>
              <a:gd name="connsiteX1" fmla="*/ 7100115 w 7108207"/>
              <a:gd name="connsiteY1" fmla="*/ 0 h 6882276"/>
              <a:gd name="connsiteX2" fmla="*/ 7108207 w 7108207"/>
              <a:gd name="connsiteY2" fmla="*/ 6874184 h 6882276"/>
              <a:gd name="connsiteX3" fmla="*/ 2597544 w 7108207"/>
              <a:gd name="connsiteY3" fmla="*/ 6882276 h 6882276"/>
              <a:gd name="connsiteX4" fmla="*/ 0 w 7108207"/>
              <a:gd name="connsiteY4" fmla="*/ 0 h 6882276"/>
              <a:gd name="connsiteX0" fmla="*/ 0 w 7108207"/>
              <a:gd name="connsiteY0" fmla="*/ 0 h 6890368"/>
              <a:gd name="connsiteX1" fmla="*/ 7100115 w 7108207"/>
              <a:gd name="connsiteY1" fmla="*/ 0 h 6890368"/>
              <a:gd name="connsiteX2" fmla="*/ 7108207 w 7108207"/>
              <a:gd name="connsiteY2" fmla="*/ 6874184 h 6890368"/>
              <a:gd name="connsiteX3" fmla="*/ 2484255 w 7108207"/>
              <a:gd name="connsiteY3" fmla="*/ 6890368 h 6890368"/>
              <a:gd name="connsiteX4" fmla="*/ 0 w 7108207"/>
              <a:gd name="connsiteY4" fmla="*/ 0 h 6890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8207" h="6890368">
                <a:moveTo>
                  <a:pt x="0" y="0"/>
                </a:moveTo>
                <a:lnTo>
                  <a:pt x="7100115" y="0"/>
                </a:lnTo>
                <a:cubicBezTo>
                  <a:pt x="7102812" y="2291395"/>
                  <a:pt x="7105510" y="4582789"/>
                  <a:pt x="7108207" y="6874184"/>
                </a:cubicBezTo>
                <a:lnTo>
                  <a:pt x="2484255" y="6890368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PL" dirty="0"/>
              <a:t>                         </a:t>
            </a:r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endParaRPr lang="en-PL" dirty="0"/>
          </a:p>
          <a:p>
            <a:r>
              <a:rPr lang="en-PL" dirty="0"/>
              <a:t>                           Zdjęcie</a:t>
            </a:r>
          </a:p>
        </p:txBody>
      </p:sp>
    </p:spTree>
    <p:extLst>
      <p:ext uri="{BB962C8B-B14F-4D97-AF65-F5344CB8AC3E}">
        <p14:creationId xmlns:p14="http://schemas.microsoft.com/office/powerpoint/2010/main" val="116788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39707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C1F9ABA-96E2-E12A-679C-58B91F66350A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59B236ED-9175-1CE5-DDE2-1A18418B7E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0157" y="301793"/>
            <a:ext cx="10277772" cy="83726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77D3ED3A-C465-2EEE-20DF-61832093FE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0157" y="2147382"/>
            <a:ext cx="7627743" cy="2015947"/>
          </a:xfrm>
        </p:spPr>
        <p:txBody>
          <a:bodyPr>
            <a:noAutofit/>
          </a:bodyPr>
          <a:lstStyle>
            <a:lvl1pPr marL="378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 sz="1600"/>
            </a:lvl1pPr>
          </a:lstStyle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consectetuer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Adipiscing elit, Lorem ipsum dolor sit amet, consectetuer adipiscing elit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consectetuer adipiscing elit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korem ipsum dolor sit amet,</a:t>
            </a:r>
          </a:p>
          <a:p>
            <a:pPr marL="378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Consectetuer adipiscing, iorem ipsum dolor sit ametg</a:t>
            </a:r>
          </a:p>
          <a:p>
            <a:pPr lvl="0"/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258841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39707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C1F9ABA-96E2-E12A-679C-58B91F66350A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59B236ED-9175-1CE5-DDE2-1A18418B7E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0157" y="301793"/>
            <a:ext cx="10277772" cy="83726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77D3ED3A-C465-2EEE-20DF-61832093FE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0157" y="2147382"/>
            <a:ext cx="7627743" cy="3350740"/>
          </a:xfrm>
        </p:spPr>
        <p:txBody>
          <a:bodyPr>
            <a:noAutofit/>
          </a:bodyPr>
          <a:lstStyle>
            <a:lvl1pPr marL="360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 typeface="+mj-lt"/>
              <a:buNone/>
              <a:tabLst/>
              <a:defRPr sz="1600"/>
            </a:lvl1pPr>
            <a:lvl2pPr marL="685800" indent="0">
              <a:buSzPct val="48000"/>
              <a:buFontTx/>
              <a:buNone/>
              <a:defRPr sz="1800"/>
            </a:lvl2pPr>
          </a:lstStyle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consectetuer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Adipiscing elit, Lorem ipsum dolor sit amet, consectetuer adipiscing elit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consectetuer adipiscing elit</a:t>
            </a:r>
          </a:p>
          <a:p>
            <a:pPr marL="378900" indent="-342900">
              <a:lnSpc>
                <a:spcPct val="100000"/>
              </a:lnSpc>
              <a:buSzPct val="68000"/>
              <a:buFontTx/>
              <a:buBlip>
                <a:blip r:embed="rId2"/>
              </a:buBlip>
            </a:pP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Lorem ipsum dolor sit amet, korem ipsum dolor sit amet,</a:t>
            </a:r>
          </a:p>
          <a:p>
            <a:pPr marL="378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r>
              <a:rPr lang="en-PL" sz="2100">
                <a:solidFill>
                  <a:srgbClr val="0C2A5E"/>
                </a:solidFill>
                <a:latin typeface="DM Sans" pitchFamily="2" charset="77"/>
              </a:rPr>
              <a:t>Consectetuer </a:t>
            </a:r>
            <a:r>
              <a:rPr lang="en-PL" sz="2100" dirty="0">
                <a:solidFill>
                  <a:srgbClr val="0C2A5E"/>
                </a:solidFill>
                <a:latin typeface="DM Sans" pitchFamily="2" charset="77"/>
              </a:rPr>
              <a:t>adipiscing, iorem ipsum dolor </a:t>
            </a:r>
            <a:r>
              <a:rPr lang="en-PL" sz="2100">
                <a:solidFill>
                  <a:srgbClr val="0C2A5E"/>
                </a:solidFill>
                <a:latin typeface="DM Sans" pitchFamily="2" charset="77"/>
              </a:rPr>
              <a:t>sit ametg</a:t>
            </a:r>
            <a:endParaRPr lang="pl-PL" sz="2100" dirty="0">
              <a:solidFill>
                <a:srgbClr val="0C2A5E"/>
              </a:solidFill>
              <a:latin typeface="DM Sans" pitchFamily="2" charset="77"/>
            </a:endParaRPr>
          </a:p>
          <a:p>
            <a:pPr marL="10287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endParaRPr lang="pl-PL" dirty="0"/>
          </a:p>
          <a:p>
            <a:pPr marL="10287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r>
              <a:rPr lang="en-PL" sz="1800">
                <a:solidFill>
                  <a:srgbClr val="0C2A5E"/>
                </a:solidFill>
                <a:latin typeface="DM Sans" pitchFamily="2" charset="77"/>
              </a:rPr>
              <a:t>Adipiscing elit, Lorem ipsum dolor sit amet, consectetuer adipiscing elit</a:t>
            </a:r>
            <a:endParaRPr lang="pl-PL" sz="1800" dirty="0">
              <a:solidFill>
                <a:srgbClr val="0C2A5E"/>
              </a:solidFill>
              <a:latin typeface="DM Sans" pitchFamily="2" charset="77"/>
            </a:endParaRPr>
          </a:p>
          <a:p>
            <a:pPr marL="10287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r>
              <a:rPr lang="en-PL" sz="1800">
                <a:solidFill>
                  <a:srgbClr val="0C2A5E"/>
                </a:solidFill>
                <a:latin typeface="DM Sans" pitchFamily="2" charset="77"/>
              </a:rPr>
              <a:t>Consectetuer adipiscing, iorem ipsum dolor sit ametg</a:t>
            </a:r>
            <a:endParaRPr lang="pl-PL" sz="1800" dirty="0">
              <a:solidFill>
                <a:srgbClr val="0C2A5E"/>
              </a:solidFill>
              <a:latin typeface="DM Sans" pitchFamily="2" charset="77"/>
            </a:endParaRPr>
          </a:p>
          <a:p>
            <a:pPr marL="10287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endParaRPr lang="en-PL" sz="1800">
              <a:solidFill>
                <a:srgbClr val="0C2A5E"/>
              </a:solidFill>
              <a:latin typeface="DM Sans" pitchFamily="2" charset="77"/>
            </a:endParaRPr>
          </a:p>
          <a:p>
            <a:pPr marL="10287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68000"/>
              <a:buFontTx/>
              <a:buBlip>
                <a:blip r:embed="rId2"/>
              </a:buBlip>
              <a:tabLst/>
              <a:defRPr/>
            </a:pP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418345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djęc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F5339D51-D566-7EAF-4492-EBD54FF0E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35" t="-3779" b="1"/>
          <a:stretch/>
        </p:blipFill>
        <p:spPr>
          <a:xfrm>
            <a:off x="-11151" y="392044"/>
            <a:ext cx="855044" cy="60662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D2F006-0E07-5F18-0F96-8527DC685964}"/>
              </a:ext>
            </a:extLst>
          </p:cNvPr>
          <p:cNvCxnSpPr>
            <a:cxnSpLocks/>
          </p:cNvCxnSpPr>
          <p:nvPr/>
        </p:nvCxnSpPr>
        <p:spPr>
          <a:xfrm>
            <a:off x="602166" y="5954751"/>
            <a:ext cx="11006254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5508936-E70E-E9A5-F15F-6F0714A6F8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1663" y="1227138"/>
            <a:ext cx="5323352" cy="4538662"/>
          </a:xfrm>
          <a:solidFill>
            <a:schemeClr val="bg2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en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CE8135F-65CA-9799-977B-061A32CD666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6985" y="1213687"/>
            <a:ext cx="5323352" cy="4538662"/>
          </a:xfrm>
          <a:solidFill>
            <a:schemeClr val="bg2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en-PL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678B40-ED09-494C-A447-73F155B15618}"/>
              </a:ext>
            </a:extLst>
          </p:cNvPr>
          <p:cNvSpPr txBox="1"/>
          <p:nvPr/>
        </p:nvSpPr>
        <p:spPr>
          <a:xfrm>
            <a:off x="11375738" y="6215390"/>
            <a:ext cx="428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A96B49-50BF-6440-BBC2-E1D547EE4740}" type="slidenum">
              <a:rPr lang="en-PL" sz="1100" smtClean="0">
                <a:latin typeface="DM Sans" pitchFamily="2" charset="77"/>
              </a:rPr>
              <a:t>‹#›</a:t>
            </a:fld>
            <a:endParaRPr lang="en-PL" sz="1100" dirty="0">
              <a:latin typeface="DM Sans" pitchFamily="2" charset="77"/>
            </a:endParaRP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98920733-CB48-E81B-B2F4-D4DC41083B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85432" y="352993"/>
            <a:ext cx="8595538" cy="75265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1" i="0">
                <a:latin typeface="DM Sa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Nagłówek slajdu z zdjęciami</a:t>
            </a:r>
          </a:p>
        </p:txBody>
      </p:sp>
    </p:spTree>
    <p:extLst>
      <p:ext uri="{BB962C8B-B14F-4D97-AF65-F5344CB8AC3E}">
        <p14:creationId xmlns:p14="http://schemas.microsoft.com/office/powerpoint/2010/main" val="147666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B516A2-B82C-58E2-2BDE-435B485A8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68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PL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D186F-A76A-F4BA-1550-2FF5DE28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PL" sz="3200" b="1" i="0" dirty="0">
                <a:solidFill>
                  <a:srgbClr val="0C2A5E"/>
                </a:solidFill>
                <a:latin typeface="DM Sans" pitchFamily="2" charset="77"/>
              </a:rPr>
              <a:t>Nagłówek slajdu</a:t>
            </a:r>
          </a:p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Fifth level</a:t>
            </a:r>
          </a:p>
        </p:txBody>
      </p:sp>
      <p:pic>
        <p:nvPicPr>
          <p:cNvPr id="7" name="Picture 13" descr="Shape, rectangle, square&#10;&#10;Description automatically generated">
            <a:extLst>
              <a:ext uri="{FF2B5EF4-FFF2-40B4-BE49-F238E27FC236}">
                <a16:creationId xmlns:a16="http://schemas.microsoft.com/office/drawing/2014/main" id="{28C163CC-2D60-840E-77B3-5A09F61A2074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l="21238" t="-3779" b="1"/>
          <a:stretch/>
        </p:blipFill>
        <p:spPr>
          <a:xfrm>
            <a:off x="-9" y="377725"/>
            <a:ext cx="828705" cy="606623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C1287438-2A9B-DFC2-AB9B-F0D383E213A7}"/>
              </a:ext>
            </a:extLst>
          </p:cNvPr>
          <p:cNvCxnSpPr>
            <a:cxnSpLocks/>
          </p:cNvCxnSpPr>
          <p:nvPr/>
        </p:nvCxnSpPr>
        <p:spPr>
          <a:xfrm>
            <a:off x="839149" y="5954751"/>
            <a:ext cx="10514651" cy="0"/>
          </a:xfrm>
          <a:prstGeom prst="line">
            <a:avLst/>
          </a:prstGeom>
          <a:ln>
            <a:solidFill>
              <a:srgbClr val="0C2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0" descr="A picture containing text, monitor, computer, computer&#10;&#10;Description automatically generated">
            <a:extLst>
              <a:ext uri="{FF2B5EF4-FFF2-40B4-BE49-F238E27FC236}">
                <a16:creationId xmlns:a16="http://schemas.microsoft.com/office/drawing/2014/main" id="{36F04E77-6DE8-82DB-B927-301562A21159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6449" y="6177160"/>
            <a:ext cx="1197000" cy="31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26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795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rgbClr val="0C2A5E"/>
          </a:solidFill>
          <a:latin typeface="DM Sans" pitchFamily="2" charset="77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>
          <a:solidFill>
            <a:srgbClr val="0C2A5E"/>
          </a:solidFill>
          <a:latin typeface="DM Sans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2A5E"/>
          </a:solidFill>
          <a:latin typeface="DM Sans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C2A5E"/>
          </a:solidFill>
          <a:latin typeface="DM Sans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C2A5E"/>
          </a:solidFill>
          <a:latin typeface="DM Sans" pitchFamily="2" charset="77"/>
          <a:ea typeface="+mn-ea"/>
          <a:cs typeface="+mn-cs"/>
        </a:defRPr>
      </a:lvl4pPr>
      <a:lvl5pPr marL="18288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kern="1200">
          <a:solidFill>
            <a:srgbClr val="0C2A5E"/>
          </a:solidFill>
          <a:latin typeface="DM Sans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587474-B3F7-0A12-3280-D4B9BE303C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AA96F61-8447-F9F2-2D99-123D9D53B6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8C61A608-DD4D-E91F-94B8-4A228A663E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541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40F315-6C84-43AD-95FF-B6092F62EA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6060A53-9C66-41FA-B9A3-AD59EB66AE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7EAAD0DB-F3C9-40D2-B385-B7B7FF0913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807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3A8213-6CD9-4AC0-8205-5A9B2C4446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43B036D-13C3-40B0-84F4-7CBA6B6FFB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6ADE70AE-4D22-40BA-B221-4B9C142E30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51487380"/>
      </p:ext>
    </p:extLst>
  </p:cSld>
  <p:clrMapOvr>
    <a:masterClrMapping/>
  </p:clrMapOvr>
</p:sld>
</file>

<file path=ppt/theme/theme1.xml><?xml version="1.0" encoding="utf-8"?>
<a:theme xmlns:a="http://schemas.openxmlformats.org/drawingml/2006/main" name="WZ_UW English 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Z_UW" id="{24E9BB9C-A8CE-4902-AB0B-C65902BC6718}" vid="{BED984AF-E5EA-4852-ADDE-1EF4B3F2C47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],"slideId":"637729338013174791","enableDocumentContentUpdater":false,"version":"2.0"}]]></TemplafySlideTemplateConfiguration>
</file>

<file path=customXml/item5.xml><?xml version="1.0" encoding="utf-8"?>
<TemplafySlideTemplateConfiguration><![CDATA[{"slideVersion":1,"isValidatorEnabled":false,"isLocked":false,"elementsMetadata":[],"slideId":"637729338013174791","enableDocumentContentUpdater":false,"version":"2.0"}]]></TemplafySlideTemplateConfiguration>
</file>

<file path=customXml/item6.xml><?xml version="1.0" encoding="utf-8"?>
<TemplafySlideTemplateConfiguration><![CDATA[{"slideVersion":1,"isValidatorEnabled":false,"isLocked":false,"elementsMetadata":[],"slideId":"637729338013174791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B1485338-F326-409B-B25B-0B84E695556F}">
  <ds:schemaRefs/>
</ds:datastoreItem>
</file>

<file path=customXml/itemProps2.xml><?xml version="1.0" encoding="utf-8"?>
<ds:datastoreItem xmlns:ds="http://schemas.openxmlformats.org/officeDocument/2006/customXml" ds:itemID="{41C658CC-2743-46EE-910D-7BDBC97D591B}">
  <ds:schemaRefs/>
</ds:datastoreItem>
</file>

<file path=customXml/itemProps3.xml><?xml version="1.0" encoding="utf-8"?>
<ds:datastoreItem xmlns:ds="http://schemas.openxmlformats.org/officeDocument/2006/customXml" ds:itemID="{EDBB74CD-9288-429B-82C7-E6F8EA7E092B}">
  <ds:schemaRefs/>
</ds:datastoreItem>
</file>

<file path=customXml/itemProps4.xml><?xml version="1.0" encoding="utf-8"?>
<ds:datastoreItem xmlns:ds="http://schemas.openxmlformats.org/officeDocument/2006/customXml" ds:itemID="{63F2280A-1A8C-492A-8E4B-297F1447CCD4}">
  <ds:schemaRefs/>
</ds:datastoreItem>
</file>

<file path=customXml/itemProps5.xml><?xml version="1.0" encoding="utf-8"?>
<ds:datastoreItem xmlns:ds="http://schemas.openxmlformats.org/officeDocument/2006/customXml" ds:itemID="{58ABE7D5-9DB1-4BDD-A9F9-C5F54B332BE0}">
  <ds:schemaRefs/>
</ds:datastoreItem>
</file>

<file path=customXml/itemProps6.xml><?xml version="1.0" encoding="utf-8"?>
<ds:datastoreItem xmlns:ds="http://schemas.openxmlformats.org/officeDocument/2006/customXml" ds:itemID="{69F0971A-A99D-4449-9165-8BED745B44E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5952</TotalTime>
  <Words>0</Words>
  <Application>Microsoft Office PowerPoint</Application>
  <PresentationFormat>Panoramiczny</PresentationFormat>
  <Paragraphs>0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DM Sans</vt:lpstr>
      <vt:lpstr>WZ_UW English 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Marka Pracodawcy</dc:title>
  <dc:creator>Monika Skorek</dc:creator>
  <cp:lastModifiedBy>Sebastian Radzimiński</cp:lastModifiedBy>
  <cp:revision>47</cp:revision>
  <cp:lastPrinted>2023-10-01T20:16:35Z</cp:lastPrinted>
  <dcterms:created xsi:type="dcterms:W3CDTF">2023-10-01T20:15:04Z</dcterms:created>
  <dcterms:modified xsi:type="dcterms:W3CDTF">2025-10-03T07:09:58Z</dcterms:modified>
</cp:coreProperties>
</file>