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98"/>
    <p:restoredTop sz="95788"/>
  </p:normalViewPr>
  <p:slideViewPr>
    <p:cSldViewPr snapToGrid="0">
      <p:cViewPr varScale="1">
        <p:scale>
          <a:sx n="114" d="100"/>
          <a:sy n="114" d="100"/>
        </p:scale>
        <p:origin x="5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image" Target="../media/image1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8F3ACF2-228A-8C37-F19B-EF9E6F933F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78950" y="0"/>
            <a:ext cx="2813050" cy="6866092"/>
          </a:xfrm>
          <a:custGeom>
            <a:avLst/>
            <a:gdLst>
              <a:gd name="connsiteX0" fmla="*/ 0 w 2813050"/>
              <a:gd name="connsiteY0" fmla="*/ 0 h 6858000"/>
              <a:gd name="connsiteX1" fmla="*/ 2813050 w 2813050"/>
              <a:gd name="connsiteY1" fmla="*/ 0 h 6858000"/>
              <a:gd name="connsiteX2" fmla="*/ 2813050 w 2813050"/>
              <a:gd name="connsiteY2" fmla="*/ 6858000 h 6858000"/>
              <a:gd name="connsiteX3" fmla="*/ 0 w 2813050"/>
              <a:gd name="connsiteY3" fmla="*/ 6858000 h 6858000"/>
              <a:gd name="connsiteX4" fmla="*/ 0 w 2813050"/>
              <a:gd name="connsiteY4" fmla="*/ 0 h 6858000"/>
              <a:gd name="connsiteX0" fmla="*/ 0 w 2813050"/>
              <a:gd name="connsiteY0" fmla="*/ 0 h 6866092"/>
              <a:gd name="connsiteX1" fmla="*/ 2813050 w 2813050"/>
              <a:gd name="connsiteY1" fmla="*/ 0 h 6866092"/>
              <a:gd name="connsiteX2" fmla="*/ 2813050 w 2813050"/>
              <a:gd name="connsiteY2" fmla="*/ 6858000 h 6866092"/>
              <a:gd name="connsiteX3" fmla="*/ 2508531 w 2813050"/>
              <a:gd name="connsiteY3" fmla="*/ 6866092 h 6866092"/>
              <a:gd name="connsiteX4" fmla="*/ 0 w 2813050"/>
              <a:gd name="connsiteY4" fmla="*/ 0 h 686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6866092">
                <a:moveTo>
                  <a:pt x="0" y="0"/>
                </a:moveTo>
                <a:lnTo>
                  <a:pt x="2813050" y="0"/>
                </a:lnTo>
                <a:lnTo>
                  <a:pt x="2813050" y="6858000"/>
                </a:lnTo>
                <a:lnTo>
                  <a:pt x="2508531" y="68660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2A49BBB2-252F-2C85-DCBF-90621ACBF7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18825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2DF1F5-54CE-A130-03A1-8488B9917E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630" y="2337269"/>
            <a:ext cx="9144000" cy="2124927"/>
          </a:xfrm>
        </p:spPr>
        <p:txBody>
          <a:bodyPr anchor="b">
            <a:normAutofit/>
          </a:bodyPr>
          <a:lstStyle>
            <a:lvl1pPr algn="l">
              <a:defRPr sz="7500" b="1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r>
              <a:rPr lang="en-PL" dirty="0"/>
              <a:t>Tytuł prezentacji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FAB98-CD5E-4087-4C20-E8355AF670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34" y="4797819"/>
            <a:ext cx="6629400" cy="80507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PL" dirty="0"/>
              <a:t>Podtytuł prezentacji 1</a:t>
            </a:r>
          </a:p>
        </p:txBody>
      </p:sp>
      <p:pic>
        <p:nvPicPr>
          <p:cNvPr id="4" name="Obraz 3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1F61F33-9E71-B130-5B36-6CC5C87E79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17752" y="6167453"/>
            <a:ext cx="1213726" cy="365382"/>
          </a:xfrm>
          <a:prstGeom prst="rect">
            <a:avLst/>
          </a:prstGeom>
        </p:spPr>
      </p:pic>
      <p:pic>
        <p:nvPicPr>
          <p:cNvPr id="5" name="Obraz 4" descr="Obraz zawierający tekst, clipart&#10;&#10;Opis wygenerowany automatycznie">
            <a:extLst>
              <a:ext uri="{FF2B5EF4-FFF2-40B4-BE49-F238E27FC236}">
                <a16:creationId xmlns:a16="http://schemas.microsoft.com/office/drawing/2014/main" id="{96C6CDEE-D527-846E-2783-216D36DEFE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07934" y="6027326"/>
            <a:ext cx="1490331" cy="50174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5C8F302-80DD-AD9E-22F0-1E8DB3408A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6301" y="5692509"/>
            <a:ext cx="1397584" cy="100397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188B421-6E33-F6A5-3400-17F9189DDF7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6657" y="893195"/>
            <a:ext cx="4676423" cy="62306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7CC1F29-55C6-434D-B818-02928D562F4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63747" y="5936224"/>
            <a:ext cx="665133" cy="66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0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B78F16FA-4C8A-0FD9-87F3-EAFF26E66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402482" y="0"/>
            <a:ext cx="2814539" cy="6874184"/>
          </a:xfrm>
          <a:custGeom>
            <a:avLst/>
            <a:gdLst>
              <a:gd name="connsiteX0" fmla="*/ 0 w 2813050"/>
              <a:gd name="connsiteY0" fmla="*/ 6858000 h 6858000"/>
              <a:gd name="connsiteX1" fmla="*/ 703263 w 2813050"/>
              <a:gd name="connsiteY1" fmla="*/ 0 h 6858000"/>
              <a:gd name="connsiteX2" fmla="*/ 2813050 w 2813050"/>
              <a:gd name="connsiteY2" fmla="*/ 0 h 6858000"/>
              <a:gd name="connsiteX3" fmla="*/ 2109788 w 2813050"/>
              <a:gd name="connsiteY3" fmla="*/ 6858000 h 6858000"/>
              <a:gd name="connsiteX4" fmla="*/ 0 w 2813050"/>
              <a:gd name="connsiteY4" fmla="*/ 6858000 h 6858000"/>
              <a:gd name="connsiteX0" fmla="*/ 0 w 2813050"/>
              <a:gd name="connsiteY0" fmla="*/ 6858000 h 6858000"/>
              <a:gd name="connsiteX1" fmla="*/ 23532 w 2813050"/>
              <a:gd name="connsiteY1" fmla="*/ 8092 h 6858000"/>
              <a:gd name="connsiteX2" fmla="*/ 2813050 w 2813050"/>
              <a:gd name="connsiteY2" fmla="*/ 0 h 6858000"/>
              <a:gd name="connsiteX3" fmla="*/ 2109788 w 2813050"/>
              <a:gd name="connsiteY3" fmla="*/ 6858000 h 6858000"/>
              <a:gd name="connsiteX4" fmla="*/ 0 w 2813050"/>
              <a:gd name="connsiteY4" fmla="*/ 6858000 h 6858000"/>
              <a:gd name="connsiteX0" fmla="*/ 0 w 2838071"/>
              <a:gd name="connsiteY0" fmla="*/ 6858000 h 6866092"/>
              <a:gd name="connsiteX1" fmla="*/ 23532 w 2838071"/>
              <a:gd name="connsiteY1" fmla="*/ 8092 h 6866092"/>
              <a:gd name="connsiteX2" fmla="*/ 2813050 w 2838071"/>
              <a:gd name="connsiteY2" fmla="*/ 0 h 6866092"/>
              <a:gd name="connsiteX3" fmla="*/ 2838071 w 2838071"/>
              <a:gd name="connsiteY3" fmla="*/ 6866092 h 6866092"/>
              <a:gd name="connsiteX4" fmla="*/ 0 w 2838071"/>
              <a:gd name="connsiteY4" fmla="*/ 6858000 h 6866092"/>
              <a:gd name="connsiteX0" fmla="*/ 2493091 w 2814539"/>
              <a:gd name="connsiteY0" fmla="*/ 6874184 h 6874184"/>
              <a:gd name="connsiteX1" fmla="*/ 0 w 2814539"/>
              <a:gd name="connsiteY1" fmla="*/ 8092 h 6874184"/>
              <a:gd name="connsiteX2" fmla="*/ 2789518 w 2814539"/>
              <a:gd name="connsiteY2" fmla="*/ 0 h 6874184"/>
              <a:gd name="connsiteX3" fmla="*/ 2814539 w 2814539"/>
              <a:gd name="connsiteY3" fmla="*/ 6866092 h 6874184"/>
              <a:gd name="connsiteX4" fmla="*/ 2493091 w 2814539"/>
              <a:gd name="connsiteY4" fmla="*/ 6874184 h 687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4539" h="6874184">
                <a:moveTo>
                  <a:pt x="2493091" y="6874184"/>
                </a:moveTo>
                <a:lnTo>
                  <a:pt x="0" y="8092"/>
                </a:lnTo>
                <a:lnTo>
                  <a:pt x="2789518" y="0"/>
                </a:lnTo>
                <a:cubicBezTo>
                  <a:pt x="2797858" y="2288697"/>
                  <a:pt x="2806199" y="4577395"/>
                  <a:pt x="2814539" y="6866092"/>
                </a:cubicBezTo>
                <a:lnTo>
                  <a:pt x="2493091" y="6874184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8E50229C-350C-76E1-7D77-D17E197737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" y="4185"/>
            <a:ext cx="11882548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08CE85-6DFF-2855-5FB1-AA5987A109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630" y="2337269"/>
            <a:ext cx="9144000" cy="2124927"/>
          </a:xfrm>
        </p:spPr>
        <p:txBody>
          <a:bodyPr anchor="b">
            <a:normAutofit/>
          </a:bodyPr>
          <a:lstStyle>
            <a:lvl1pPr algn="l">
              <a:defRPr sz="7500" b="1" i="0">
                <a:solidFill>
                  <a:srgbClr val="0C2A5E"/>
                </a:solidFill>
                <a:latin typeface="DM Sans" pitchFamily="2" charset="77"/>
              </a:defRPr>
            </a:lvl1pPr>
          </a:lstStyle>
          <a:p>
            <a:r>
              <a:rPr lang="en-PL" dirty="0"/>
              <a:t>Tytuł prezentacji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F153DCB-5A76-D5DA-2F65-9EDA7BBA1C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34" y="4797819"/>
            <a:ext cx="6629400" cy="80507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0C2A5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PL" dirty="0"/>
              <a:t>Podtytuł prezentacji 1</a:t>
            </a:r>
          </a:p>
        </p:txBody>
      </p:sp>
      <p:pic>
        <p:nvPicPr>
          <p:cNvPr id="3" name="Obraz 2" descr="Obraz zawierający tekst, znak, clipart&#10;&#10;Opis wygenerowany automatycznie">
            <a:extLst>
              <a:ext uri="{FF2B5EF4-FFF2-40B4-BE49-F238E27FC236}">
                <a16:creationId xmlns:a16="http://schemas.microsoft.com/office/drawing/2014/main" id="{FC2D293C-0C2A-0CAA-2AC1-BAD5D723B0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7934" y="6027326"/>
            <a:ext cx="1490330" cy="50174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C301FAE-9395-B040-F615-E381009426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6301" y="5697134"/>
            <a:ext cx="1397584" cy="100397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67933B8-41D8-5B44-32F4-B3021E5C8D3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35580" y="6172988"/>
            <a:ext cx="1182836" cy="35608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3009C60-442C-F194-ED35-C91903627E0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9977" y="887071"/>
            <a:ext cx="4676423" cy="62306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493F631-E838-40CD-A741-F78C8866675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776994" y="5938512"/>
            <a:ext cx="621576" cy="6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29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warcie sekcji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58EEAD9-ED4C-CD68-3677-1DBE1A302D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69787" y="-8092"/>
            <a:ext cx="6292470" cy="6882276"/>
          </a:xfrm>
          <a:custGeom>
            <a:avLst/>
            <a:gdLst>
              <a:gd name="connsiteX0" fmla="*/ 0 w 6478587"/>
              <a:gd name="connsiteY0" fmla="*/ 0 h 6858000"/>
              <a:gd name="connsiteX1" fmla="*/ 6478587 w 6478587"/>
              <a:gd name="connsiteY1" fmla="*/ 0 h 6858000"/>
              <a:gd name="connsiteX2" fmla="*/ 6478587 w 6478587"/>
              <a:gd name="connsiteY2" fmla="*/ 6858000 h 6858000"/>
              <a:gd name="connsiteX3" fmla="*/ 0 w 6478587"/>
              <a:gd name="connsiteY3" fmla="*/ 6858000 h 6858000"/>
              <a:gd name="connsiteX4" fmla="*/ 0 w 6478587"/>
              <a:gd name="connsiteY4" fmla="*/ 0 h 6858000"/>
              <a:gd name="connsiteX0" fmla="*/ 0 w 6478587"/>
              <a:gd name="connsiteY0" fmla="*/ 0 h 6874184"/>
              <a:gd name="connsiteX1" fmla="*/ 6478587 w 6478587"/>
              <a:gd name="connsiteY1" fmla="*/ 0 h 6874184"/>
              <a:gd name="connsiteX2" fmla="*/ 6478587 w 6478587"/>
              <a:gd name="connsiteY2" fmla="*/ 6858000 h 6874184"/>
              <a:gd name="connsiteX3" fmla="*/ 2654188 w 6478587"/>
              <a:gd name="connsiteY3" fmla="*/ 6874184 h 6874184"/>
              <a:gd name="connsiteX4" fmla="*/ 0 w 6478587"/>
              <a:gd name="connsiteY4" fmla="*/ 0 h 6874184"/>
              <a:gd name="connsiteX0" fmla="*/ 0 w 6349114"/>
              <a:gd name="connsiteY0" fmla="*/ 0 h 6874184"/>
              <a:gd name="connsiteX1" fmla="*/ 6349114 w 6349114"/>
              <a:gd name="connsiteY1" fmla="*/ 0 h 6874184"/>
              <a:gd name="connsiteX2" fmla="*/ 6349114 w 6349114"/>
              <a:gd name="connsiteY2" fmla="*/ 6858000 h 6874184"/>
              <a:gd name="connsiteX3" fmla="*/ 2524715 w 6349114"/>
              <a:gd name="connsiteY3" fmla="*/ 6874184 h 6874184"/>
              <a:gd name="connsiteX4" fmla="*/ 0 w 6349114"/>
              <a:gd name="connsiteY4" fmla="*/ 0 h 6874184"/>
              <a:gd name="connsiteX0" fmla="*/ 0 w 6349114"/>
              <a:gd name="connsiteY0" fmla="*/ 0 h 6874184"/>
              <a:gd name="connsiteX1" fmla="*/ 3840583 w 6349114"/>
              <a:gd name="connsiteY1" fmla="*/ 8092 h 6874184"/>
              <a:gd name="connsiteX2" fmla="*/ 6349114 w 6349114"/>
              <a:gd name="connsiteY2" fmla="*/ 6858000 h 6874184"/>
              <a:gd name="connsiteX3" fmla="*/ 2524715 w 6349114"/>
              <a:gd name="connsiteY3" fmla="*/ 6874184 h 6874184"/>
              <a:gd name="connsiteX4" fmla="*/ 0 w 6349114"/>
              <a:gd name="connsiteY4" fmla="*/ 0 h 6874184"/>
              <a:gd name="connsiteX0" fmla="*/ 0 w 6292470"/>
              <a:gd name="connsiteY0" fmla="*/ 0 h 6874184"/>
              <a:gd name="connsiteX1" fmla="*/ 3840583 w 6292470"/>
              <a:gd name="connsiteY1" fmla="*/ 8092 h 6874184"/>
              <a:gd name="connsiteX2" fmla="*/ 6292470 w 6292470"/>
              <a:gd name="connsiteY2" fmla="*/ 6858000 h 6874184"/>
              <a:gd name="connsiteX3" fmla="*/ 2524715 w 6292470"/>
              <a:gd name="connsiteY3" fmla="*/ 6874184 h 6874184"/>
              <a:gd name="connsiteX4" fmla="*/ 0 w 6292470"/>
              <a:gd name="connsiteY4" fmla="*/ 0 h 6874184"/>
              <a:gd name="connsiteX0" fmla="*/ 0 w 6292470"/>
              <a:gd name="connsiteY0" fmla="*/ 0 h 6874184"/>
              <a:gd name="connsiteX1" fmla="*/ 3832491 w 6292470"/>
              <a:gd name="connsiteY1" fmla="*/ 0 h 6874184"/>
              <a:gd name="connsiteX2" fmla="*/ 6292470 w 6292470"/>
              <a:gd name="connsiteY2" fmla="*/ 6858000 h 6874184"/>
              <a:gd name="connsiteX3" fmla="*/ 2524715 w 6292470"/>
              <a:gd name="connsiteY3" fmla="*/ 6874184 h 6874184"/>
              <a:gd name="connsiteX4" fmla="*/ 0 w 6292470"/>
              <a:gd name="connsiteY4" fmla="*/ 0 h 6874184"/>
              <a:gd name="connsiteX0" fmla="*/ 0 w 6292470"/>
              <a:gd name="connsiteY0" fmla="*/ 0 h 6882276"/>
              <a:gd name="connsiteX1" fmla="*/ 3832491 w 6292470"/>
              <a:gd name="connsiteY1" fmla="*/ 8092 h 6882276"/>
              <a:gd name="connsiteX2" fmla="*/ 6292470 w 6292470"/>
              <a:gd name="connsiteY2" fmla="*/ 6866092 h 6882276"/>
              <a:gd name="connsiteX3" fmla="*/ 2524715 w 6292470"/>
              <a:gd name="connsiteY3" fmla="*/ 6882276 h 6882276"/>
              <a:gd name="connsiteX4" fmla="*/ 0 w 6292470"/>
              <a:gd name="connsiteY4" fmla="*/ 0 h 6882276"/>
              <a:gd name="connsiteX0" fmla="*/ 0 w 6292470"/>
              <a:gd name="connsiteY0" fmla="*/ 0 h 6882276"/>
              <a:gd name="connsiteX1" fmla="*/ 3832491 w 6292470"/>
              <a:gd name="connsiteY1" fmla="*/ 8092 h 6882276"/>
              <a:gd name="connsiteX2" fmla="*/ 6292470 w 6292470"/>
              <a:gd name="connsiteY2" fmla="*/ 6882276 h 6882276"/>
              <a:gd name="connsiteX3" fmla="*/ 2524715 w 6292470"/>
              <a:gd name="connsiteY3" fmla="*/ 6882276 h 6882276"/>
              <a:gd name="connsiteX4" fmla="*/ 0 w 6292470"/>
              <a:gd name="connsiteY4" fmla="*/ 0 h 688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2470" h="6882276">
                <a:moveTo>
                  <a:pt x="0" y="0"/>
                </a:moveTo>
                <a:lnTo>
                  <a:pt x="3832491" y="8092"/>
                </a:lnTo>
                <a:lnTo>
                  <a:pt x="6292470" y="6882276"/>
                </a:lnTo>
                <a:lnTo>
                  <a:pt x="2524715" y="688227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Kliknij ikonę, aby dodać obraz</a:t>
            </a:r>
            <a:endParaRPr lang="en-PL" dirty="0"/>
          </a:p>
        </p:txBody>
      </p:sp>
      <p:pic>
        <p:nvPicPr>
          <p:cNvPr id="19" name="Picture 18" descr="Shape, arrow&#10;&#10;Description automatically generated">
            <a:extLst>
              <a:ext uri="{FF2B5EF4-FFF2-40B4-BE49-F238E27FC236}">
                <a16:creationId xmlns:a16="http://schemas.microsoft.com/office/drawing/2014/main" id="{E6F1FD96-8F3D-C617-F377-0CE0D0F6F6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676392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724BB-8ACC-D54D-3850-858F4A182C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6563" y="3663911"/>
            <a:ext cx="5685263" cy="1500187"/>
          </a:xfrm>
        </p:spPr>
        <p:txBody>
          <a:bodyPr>
            <a:noAutofit/>
          </a:bodyPr>
          <a:lstStyle>
            <a:lvl1pPr marL="0" indent="0">
              <a:buNone/>
              <a:defRPr sz="4500" b="1" i="0">
                <a:solidFill>
                  <a:srgbClr val="0C2A5E"/>
                </a:solidFill>
                <a:latin typeface="DM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Tytuł</a:t>
            </a:r>
            <a:r>
              <a:rPr lang="en-GB" dirty="0"/>
              <a:t> </a:t>
            </a:r>
            <a:r>
              <a:rPr lang="en-GB" dirty="0" err="1"/>
              <a:t>otwierający</a:t>
            </a:r>
            <a:r>
              <a:rPr lang="en-GB" dirty="0"/>
              <a:t> </a:t>
            </a:r>
            <a:r>
              <a:rPr lang="en-GB" dirty="0" err="1"/>
              <a:t>sekcję</a:t>
            </a:r>
            <a:r>
              <a:rPr lang="en-GB" dirty="0"/>
              <a:t> </a:t>
            </a:r>
            <a:r>
              <a:rPr lang="en-GB" dirty="0" err="1"/>
              <a:t>prezentacji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974F3C4-AE85-2E6D-04A4-37C57D61FFA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6563" y="5454670"/>
            <a:ext cx="5685263" cy="533535"/>
          </a:xfrm>
        </p:spPr>
        <p:txBody>
          <a:bodyPr>
            <a:noAutofit/>
          </a:bodyPr>
          <a:lstStyle>
            <a:lvl1pPr marL="0" indent="0">
              <a:buNone/>
              <a:defRPr sz="3100">
                <a:solidFill>
                  <a:srgbClr val="0C2A5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Podtytuł</a:t>
            </a:r>
            <a:r>
              <a:rPr lang="en-GB" dirty="0"/>
              <a:t> </a:t>
            </a:r>
            <a:r>
              <a:rPr lang="en-GB" dirty="0" err="1"/>
              <a:t>prezentacji</a:t>
            </a:r>
            <a:r>
              <a:rPr lang="en-GB" dirty="0"/>
              <a:t> 1</a:t>
            </a:r>
          </a:p>
        </p:txBody>
      </p:sp>
      <p:pic>
        <p:nvPicPr>
          <p:cNvPr id="13" name="Picture 12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8EF9D24C-3806-CB6B-A9A8-8E0F265298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653" y="1058320"/>
            <a:ext cx="1595430" cy="426309"/>
          </a:xfrm>
          <a:prstGeom prst="rect">
            <a:avLst/>
          </a:prstGeom>
        </p:spPr>
      </p:pic>
      <p:pic>
        <p:nvPicPr>
          <p:cNvPr id="21" name="Picture 20" descr="Icon&#10;&#10;Description automatically generated with medium confidence">
            <a:extLst>
              <a:ext uri="{FF2B5EF4-FFF2-40B4-BE49-F238E27FC236}">
                <a16:creationId xmlns:a16="http://schemas.microsoft.com/office/drawing/2014/main" id="{A7B351C5-AC62-4F96-9277-79939F56B4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06436" y="-29927"/>
            <a:ext cx="3185564" cy="6934038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183AD4D-CB3B-3DBE-D6CE-D0D6E404E2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38624" y="535258"/>
            <a:ext cx="903249" cy="86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24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warcie sekcji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777E6C-79C2-1E65-9FAD-176B3BBB2ED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64715" y="-16184"/>
            <a:ext cx="7035378" cy="6898460"/>
          </a:xfrm>
          <a:custGeom>
            <a:avLst/>
            <a:gdLst>
              <a:gd name="connsiteX0" fmla="*/ 0 w 7140575"/>
              <a:gd name="connsiteY0" fmla="*/ 0 h 6858000"/>
              <a:gd name="connsiteX1" fmla="*/ 7140575 w 7140575"/>
              <a:gd name="connsiteY1" fmla="*/ 0 h 6858000"/>
              <a:gd name="connsiteX2" fmla="*/ 7140575 w 7140575"/>
              <a:gd name="connsiteY2" fmla="*/ 6858000 h 6858000"/>
              <a:gd name="connsiteX3" fmla="*/ 0 w 7140575"/>
              <a:gd name="connsiteY3" fmla="*/ 6858000 h 6858000"/>
              <a:gd name="connsiteX4" fmla="*/ 0 w 7140575"/>
              <a:gd name="connsiteY4" fmla="*/ 0 h 6858000"/>
              <a:gd name="connsiteX0" fmla="*/ 0 w 7140575"/>
              <a:gd name="connsiteY0" fmla="*/ 0 h 6882276"/>
              <a:gd name="connsiteX1" fmla="*/ 7140575 w 7140575"/>
              <a:gd name="connsiteY1" fmla="*/ 0 h 6882276"/>
              <a:gd name="connsiteX2" fmla="*/ 7140575 w 7140575"/>
              <a:gd name="connsiteY2" fmla="*/ 6858000 h 6882276"/>
              <a:gd name="connsiteX3" fmla="*/ 2638004 w 7140575"/>
              <a:gd name="connsiteY3" fmla="*/ 6882276 h 6882276"/>
              <a:gd name="connsiteX4" fmla="*/ 0 w 7140575"/>
              <a:gd name="connsiteY4" fmla="*/ 0 h 6882276"/>
              <a:gd name="connsiteX0" fmla="*/ 0 w 7027286"/>
              <a:gd name="connsiteY0" fmla="*/ 0 h 6898460"/>
              <a:gd name="connsiteX1" fmla="*/ 7027286 w 7027286"/>
              <a:gd name="connsiteY1" fmla="*/ 16184 h 6898460"/>
              <a:gd name="connsiteX2" fmla="*/ 7027286 w 7027286"/>
              <a:gd name="connsiteY2" fmla="*/ 6874184 h 6898460"/>
              <a:gd name="connsiteX3" fmla="*/ 2524715 w 7027286"/>
              <a:gd name="connsiteY3" fmla="*/ 6898460 h 6898460"/>
              <a:gd name="connsiteX4" fmla="*/ 0 w 7027286"/>
              <a:gd name="connsiteY4" fmla="*/ 0 h 6898460"/>
              <a:gd name="connsiteX0" fmla="*/ 0 w 7035378"/>
              <a:gd name="connsiteY0" fmla="*/ 0 h 6898460"/>
              <a:gd name="connsiteX1" fmla="*/ 7027286 w 7035378"/>
              <a:gd name="connsiteY1" fmla="*/ 16184 h 6898460"/>
              <a:gd name="connsiteX2" fmla="*/ 7035378 w 7035378"/>
              <a:gd name="connsiteY2" fmla="*/ 6890368 h 6898460"/>
              <a:gd name="connsiteX3" fmla="*/ 2524715 w 7035378"/>
              <a:gd name="connsiteY3" fmla="*/ 6898460 h 6898460"/>
              <a:gd name="connsiteX4" fmla="*/ 0 w 7035378"/>
              <a:gd name="connsiteY4" fmla="*/ 0 h 689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5378" h="6898460">
                <a:moveTo>
                  <a:pt x="0" y="0"/>
                </a:moveTo>
                <a:lnTo>
                  <a:pt x="7027286" y="16184"/>
                </a:lnTo>
                <a:cubicBezTo>
                  <a:pt x="7029983" y="2307579"/>
                  <a:pt x="7032681" y="4598973"/>
                  <a:pt x="7035378" y="6890368"/>
                </a:cubicBezTo>
                <a:lnTo>
                  <a:pt x="2524715" y="689846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                 </a:t>
            </a:r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r>
              <a:rPr lang="en-PL" dirty="0"/>
              <a:t>                           Zdjęcie</a:t>
            </a:r>
          </a:p>
        </p:txBody>
      </p:sp>
      <p:pic>
        <p:nvPicPr>
          <p:cNvPr id="15" name="Picture 14" descr="Shape, arrow&#10;&#10;Description automatically generated">
            <a:extLst>
              <a:ext uri="{FF2B5EF4-FFF2-40B4-BE49-F238E27FC236}">
                <a16:creationId xmlns:a16="http://schemas.microsoft.com/office/drawing/2014/main" id="{6E5EA0CB-C3F4-6F32-3964-9B821EE1B5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22" y="0"/>
            <a:ext cx="7676392" cy="6858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D0F79B7-7765-369A-0E44-1CAA71745C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6563" y="3663911"/>
            <a:ext cx="5685263" cy="1500187"/>
          </a:xfrm>
        </p:spPr>
        <p:txBody>
          <a:bodyPr>
            <a:noAutofit/>
          </a:bodyPr>
          <a:lstStyle>
            <a:lvl1pPr marL="0" indent="0">
              <a:buNone/>
              <a:defRPr sz="4500" b="1" i="0">
                <a:solidFill>
                  <a:srgbClr val="0C2A5E"/>
                </a:solidFill>
                <a:latin typeface="DM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Tytuł</a:t>
            </a:r>
            <a:r>
              <a:rPr lang="en-GB" dirty="0"/>
              <a:t> </a:t>
            </a:r>
            <a:r>
              <a:rPr lang="en-GB" dirty="0" err="1"/>
              <a:t>otwierający</a:t>
            </a:r>
            <a:r>
              <a:rPr lang="en-GB" dirty="0"/>
              <a:t> </a:t>
            </a:r>
            <a:r>
              <a:rPr lang="en-GB" dirty="0" err="1"/>
              <a:t>sekcję</a:t>
            </a:r>
            <a:r>
              <a:rPr lang="en-GB" dirty="0"/>
              <a:t> </a:t>
            </a:r>
            <a:r>
              <a:rPr lang="en-GB" dirty="0" err="1"/>
              <a:t>prezentacji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AB330E-D79D-2CA5-F5B3-E14D90C12F1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6563" y="5454670"/>
            <a:ext cx="5685263" cy="533535"/>
          </a:xfrm>
        </p:spPr>
        <p:txBody>
          <a:bodyPr>
            <a:noAutofit/>
          </a:bodyPr>
          <a:lstStyle>
            <a:lvl1pPr marL="0" indent="0">
              <a:buNone/>
              <a:defRPr sz="3100">
                <a:solidFill>
                  <a:srgbClr val="0C2A5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Podtytuł</a:t>
            </a:r>
            <a:r>
              <a:rPr lang="en-GB" dirty="0"/>
              <a:t> </a:t>
            </a:r>
            <a:r>
              <a:rPr lang="en-GB" dirty="0" err="1"/>
              <a:t>prezentacji</a:t>
            </a:r>
            <a:r>
              <a:rPr lang="en-GB" dirty="0"/>
              <a:t> 1</a:t>
            </a:r>
          </a:p>
        </p:txBody>
      </p:sp>
      <p:pic>
        <p:nvPicPr>
          <p:cNvPr id="11" name="Picture 1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193113B3-C858-670C-0F67-FC2BE077D9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653" y="1058320"/>
            <a:ext cx="1595430" cy="42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34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warcie sekcj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675E8A00-5746-3F9D-AD98-A087AA95F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3707" y="-55757"/>
            <a:ext cx="7683500" cy="695727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D0F79B7-7765-369A-0E44-1CAA71745C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6563" y="3663911"/>
            <a:ext cx="5685263" cy="1500187"/>
          </a:xfrm>
        </p:spPr>
        <p:txBody>
          <a:bodyPr>
            <a:noAutofit/>
          </a:bodyPr>
          <a:lstStyle>
            <a:lvl1pPr marL="0" indent="0">
              <a:buNone/>
              <a:defRPr sz="4500" b="1" i="0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Tytuł</a:t>
            </a:r>
            <a:r>
              <a:rPr lang="en-GB" dirty="0"/>
              <a:t> </a:t>
            </a:r>
            <a:r>
              <a:rPr lang="en-GB" dirty="0" err="1"/>
              <a:t>otwierający</a:t>
            </a:r>
            <a:r>
              <a:rPr lang="en-GB" dirty="0"/>
              <a:t> </a:t>
            </a:r>
            <a:r>
              <a:rPr lang="en-GB" dirty="0" err="1"/>
              <a:t>sekcję</a:t>
            </a:r>
            <a:r>
              <a:rPr lang="en-GB" dirty="0"/>
              <a:t> </a:t>
            </a:r>
            <a:r>
              <a:rPr lang="en-GB" dirty="0" err="1"/>
              <a:t>prezentacji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AB330E-D79D-2CA5-F5B3-E14D90C12F1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6563" y="5454670"/>
            <a:ext cx="5685263" cy="533535"/>
          </a:xfrm>
        </p:spPr>
        <p:txBody>
          <a:bodyPr>
            <a:noAutofit/>
          </a:bodyPr>
          <a:lstStyle>
            <a:lvl1pPr marL="0" indent="0">
              <a:buNone/>
              <a:defRPr sz="31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Podtytuł</a:t>
            </a:r>
            <a:r>
              <a:rPr lang="en-GB" dirty="0"/>
              <a:t> </a:t>
            </a:r>
            <a:r>
              <a:rPr lang="en-GB" dirty="0" err="1"/>
              <a:t>prezentacji</a:t>
            </a:r>
            <a:r>
              <a:rPr lang="en-GB" dirty="0"/>
              <a:t> 1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561CCF5-8E7F-6F11-871C-7400161CF1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653" y="1069471"/>
            <a:ext cx="1595430" cy="428042"/>
          </a:xfrm>
          <a:prstGeom prst="rect">
            <a:avLst/>
          </a:prstGeom>
        </p:spPr>
      </p:pic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92ADF1CA-1AF1-06FC-6650-CFE221DFA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1885" y="0"/>
            <a:ext cx="7108207" cy="6890368"/>
          </a:xfrm>
          <a:custGeom>
            <a:avLst/>
            <a:gdLst>
              <a:gd name="connsiteX0" fmla="*/ 0 w 7140575"/>
              <a:gd name="connsiteY0" fmla="*/ 0 h 6858000"/>
              <a:gd name="connsiteX1" fmla="*/ 7140575 w 7140575"/>
              <a:gd name="connsiteY1" fmla="*/ 0 h 6858000"/>
              <a:gd name="connsiteX2" fmla="*/ 7140575 w 7140575"/>
              <a:gd name="connsiteY2" fmla="*/ 6858000 h 6858000"/>
              <a:gd name="connsiteX3" fmla="*/ 0 w 7140575"/>
              <a:gd name="connsiteY3" fmla="*/ 6858000 h 6858000"/>
              <a:gd name="connsiteX4" fmla="*/ 0 w 7140575"/>
              <a:gd name="connsiteY4" fmla="*/ 0 h 6858000"/>
              <a:gd name="connsiteX0" fmla="*/ 0 w 7140575"/>
              <a:gd name="connsiteY0" fmla="*/ 0 h 6882276"/>
              <a:gd name="connsiteX1" fmla="*/ 7140575 w 7140575"/>
              <a:gd name="connsiteY1" fmla="*/ 0 h 6882276"/>
              <a:gd name="connsiteX2" fmla="*/ 7140575 w 7140575"/>
              <a:gd name="connsiteY2" fmla="*/ 6858000 h 6882276"/>
              <a:gd name="connsiteX3" fmla="*/ 2638004 w 7140575"/>
              <a:gd name="connsiteY3" fmla="*/ 6882276 h 6882276"/>
              <a:gd name="connsiteX4" fmla="*/ 0 w 7140575"/>
              <a:gd name="connsiteY4" fmla="*/ 0 h 6882276"/>
              <a:gd name="connsiteX0" fmla="*/ 0 w 7027286"/>
              <a:gd name="connsiteY0" fmla="*/ 0 h 6898460"/>
              <a:gd name="connsiteX1" fmla="*/ 7027286 w 7027286"/>
              <a:gd name="connsiteY1" fmla="*/ 16184 h 6898460"/>
              <a:gd name="connsiteX2" fmla="*/ 7027286 w 7027286"/>
              <a:gd name="connsiteY2" fmla="*/ 6874184 h 6898460"/>
              <a:gd name="connsiteX3" fmla="*/ 2524715 w 7027286"/>
              <a:gd name="connsiteY3" fmla="*/ 6898460 h 6898460"/>
              <a:gd name="connsiteX4" fmla="*/ 0 w 7027286"/>
              <a:gd name="connsiteY4" fmla="*/ 0 h 6898460"/>
              <a:gd name="connsiteX0" fmla="*/ 0 w 7035378"/>
              <a:gd name="connsiteY0" fmla="*/ 0 h 6898460"/>
              <a:gd name="connsiteX1" fmla="*/ 7027286 w 7035378"/>
              <a:gd name="connsiteY1" fmla="*/ 16184 h 6898460"/>
              <a:gd name="connsiteX2" fmla="*/ 7035378 w 7035378"/>
              <a:gd name="connsiteY2" fmla="*/ 6890368 h 6898460"/>
              <a:gd name="connsiteX3" fmla="*/ 2524715 w 7035378"/>
              <a:gd name="connsiteY3" fmla="*/ 6898460 h 6898460"/>
              <a:gd name="connsiteX4" fmla="*/ 0 w 7035378"/>
              <a:gd name="connsiteY4" fmla="*/ 0 h 6898460"/>
              <a:gd name="connsiteX0" fmla="*/ 0 w 7108207"/>
              <a:gd name="connsiteY0" fmla="*/ 0 h 6882276"/>
              <a:gd name="connsiteX1" fmla="*/ 7100115 w 7108207"/>
              <a:gd name="connsiteY1" fmla="*/ 0 h 6882276"/>
              <a:gd name="connsiteX2" fmla="*/ 7108207 w 7108207"/>
              <a:gd name="connsiteY2" fmla="*/ 6874184 h 6882276"/>
              <a:gd name="connsiteX3" fmla="*/ 2597544 w 7108207"/>
              <a:gd name="connsiteY3" fmla="*/ 6882276 h 6882276"/>
              <a:gd name="connsiteX4" fmla="*/ 0 w 7108207"/>
              <a:gd name="connsiteY4" fmla="*/ 0 h 6882276"/>
              <a:gd name="connsiteX0" fmla="*/ 0 w 7108207"/>
              <a:gd name="connsiteY0" fmla="*/ 0 h 6890368"/>
              <a:gd name="connsiteX1" fmla="*/ 7100115 w 7108207"/>
              <a:gd name="connsiteY1" fmla="*/ 0 h 6890368"/>
              <a:gd name="connsiteX2" fmla="*/ 7108207 w 7108207"/>
              <a:gd name="connsiteY2" fmla="*/ 6874184 h 6890368"/>
              <a:gd name="connsiteX3" fmla="*/ 2484255 w 7108207"/>
              <a:gd name="connsiteY3" fmla="*/ 6890368 h 6890368"/>
              <a:gd name="connsiteX4" fmla="*/ 0 w 7108207"/>
              <a:gd name="connsiteY4" fmla="*/ 0 h 689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207" h="6890368">
                <a:moveTo>
                  <a:pt x="0" y="0"/>
                </a:moveTo>
                <a:lnTo>
                  <a:pt x="7100115" y="0"/>
                </a:lnTo>
                <a:cubicBezTo>
                  <a:pt x="7102812" y="2291395"/>
                  <a:pt x="7105510" y="4582789"/>
                  <a:pt x="7108207" y="6874184"/>
                </a:cubicBezTo>
                <a:lnTo>
                  <a:pt x="2484255" y="6890368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                 </a:t>
            </a:r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r>
              <a:rPr lang="en-PL" dirty="0"/>
              <a:t>                           Zdjęcie</a:t>
            </a:r>
          </a:p>
        </p:txBody>
      </p:sp>
    </p:spTree>
    <p:extLst>
      <p:ext uri="{BB962C8B-B14F-4D97-AF65-F5344CB8AC3E}">
        <p14:creationId xmlns:p14="http://schemas.microsoft.com/office/powerpoint/2010/main" val="84362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39707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1F9ABA-96E2-E12A-679C-58B91F66350A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9B236ED-9175-1CE5-DDE2-1A18418B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0157" y="301793"/>
            <a:ext cx="10277772" cy="83726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7D3ED3A-C465-2EEE-20DF-61832093FE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0157" y="2147382"/>
            <a:ext cx="7627743" cy="2015947"/>
          </a:xfrm>
        </p:spPr>
        <p:txBody>
          <a:bodyPr>
            <a:normAutofit/>
          </a:bodyPr>
          <a:lstStyle>
            <a:lvl1pPr marL="378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 sz="1600"/>
            </a:lvl1pPr>
          </a:lstStyle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consectetuer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Adipiscing elit, Lorem ipsum dolor sit amet, consectetuer adipiscing elit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consectetuer adipiscing elit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korem ipsum dolor sit amet,</a:t>
            </a:r>
          </a:p>
          <a:p>
            <a:pPr marL="378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Consectetuer adipiscing, iorem ipsum dolor sit ametg</a:t>
            </a:r>
          </a:p>
          <a:p>
            <a:pPr lvl="0"/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268418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508936-E70E-E9A5-F15F-6F0714A6F8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1663" y="1227138"/>
            <a:ext cx="5323352" cy="4538662"/>
          </a:xfrm>
          <a:solidFill>
            <a:schemeClr val="bg2"/>
          </a:solidFill>
        </p:spPr>
        <p:txBody>
          <a:bodyPr/>
          <a:lstStyle/>
          <a:p>
            <a:r>
              <a:rPr lang="pl-PL"/>
              <a:t>Kliknij ikonę, aby dodać obraz</a:t>
            </a:r>
            <a:endParaRPr lang="en-PL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CE8135F-65CA-9799-977B-061A32CD66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985" y="1213687"/>
            <a:ext cx="5323352" cy="4538662"/>
          </a:xfrm>
          <a:solidFill>
            <a:schemeClr val="bg2"/>
          </a:solidFill>
        </p:spPr>
        <p:txBody>
          <a:bodyPr/>
          <a:lstStyle/>
          <a:p>
            <a:r>
              <a:rPr lang="pl-PL"/>
              <a:t>Kliknij ikonę, aby dodać obraz</a:t>
            </a:r>
            <a:endParaRPr lang="en-P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678B40-ED09-494C-A447-73F155B15618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8920733-CB48-E81B-B2F4-D4DC41083B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5432" y="352993"/>
            <a:ext cx="8595538" cy="75265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z zdjęciami</a:t>
            </a:r>
          </a:p>
        </p:txBody>
      </p:sp>
    </p:spTree>
    <p:extLst>
      <p:ext uri="{BB962C8B-B14F-4D97-AF65-F5344CB8AC3E}">
        <p14:creationId xmlns:p14="http://schemas.microsoft.com/office/powerpoint/2010/main" val="343926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885BC5-2C93-4D4F-3BB5-C75EFF0766DD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1AAEDF94-9186-CD3C-849E-DED181AD4D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1" y="352996"/>
            <a:ext cx="8864936" cy="151186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nie powinien być na całą szerokość 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C696741-0CA5-573F-3211-746E7C6E5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3531" y="2929318"/>
            <a:ext cx="4833937" cy="264314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1C253B3-0C59-674D-0D96-76EBB724FB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066925"/>
            <a:ext cx="4833937" cy="79772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endParaRPr lang="en-PL" dirty="0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8ADC0294-0F2A-590C-97D0-573C51807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4532" y="2066924"/>
            <a:ext cx="4833937" cy="350553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159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885BC5-2C93-4D4F-3BB5-C75EFF0766DD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1AAEDF94-9186-CD3C-849E-DED181AD4D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1" y="352996"/>
            <a:ext cx="8864936" cy="151186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nie powinien być na całą szerokość 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C696741-0CA5-573F-3211-746E7C6E5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3531" y="2668680"/>
            <a:ext cx="8864936" cy="285007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1C253B3-0C59-674D-0D96-76EBB724FB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067263"/>
            <a:ext cx="6259301" cy="59552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171316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e + te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10144936" cy="145962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</a:t>
            </a:r>
            <a:r>
              <a:rPr lang="en-GB" dirty="0"/>
              <a:t>z</a:t>
            </a:r>
            <a:r>
              <a:rPr lang="en-PL" dirty="0"/>
              <a:t> zdjęciem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i</a:t>
            </a:r>
            <a:r>
              <a:rPr lang="en-PL" dirty="0"/>
              <a:t> tekstem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0D003E31-9220-E067-D518-90F34BB930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985" y="1392661"/>
            <a:ext cx="5323352" cy="4359688"/>
          </a:xfrm>
          <a:solidFill>
            <a:schemeClr val="bg2"/>
          </a:solidFill>
        </p:spPr>
        <p:txBody>
          <a:bodyPr/>
          <a:lstStyle/>
          <a:p>
            <a:r>
              <a:rPr lang="pl-PL"/>
              <a:t>Kliknij ikonę, aby dodać obraz</a:t>
            </a:r>
            <a:endParaRPr lang="en-P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42D36-2E09-AA8F-04A2-EA24E54F6F60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1C42F64-4592-0788-A7AB-76A61C190F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3531" y="2929318"/>
            <a:ext cx="4833937" cy="264314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2842CC02-29A0-9419-1122-F658CF1751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066925"/>
            <a:ext cx="4833937" cy="79772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248393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10144936" cy="83726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z zdjęciami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33C9D5-F61A-E062-2649-4184E099690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43987" y="1392660"/>
            <a:ext cx="4594760" cy="2092549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PL" dirty="0"/>
              <a:t>zdjęcie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E4AAE2B-E0CC-96EC-EFA9-7BB38ABB0D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2236" y="1387700"/>
            <a:ext cx="907423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6D126C0-5FE0-5C70-ED7F-00ADABCE96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2235" y="3600805"/>
            <a:ext cx="5596511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5401C64-CFB6-E182-97F9-5D55728AFE0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41489" y="3600804"/>
            <a:ext cx="5596511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A4F33A97-4381-3FFA-C039-EB59A48C33B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41489" y="1387700"/>
            <a:ext cx="5596511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0166F1-49A9-D2CD-21B0-7166F57EACE7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29654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6388772" cy="145887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Długi</a:t>
            </a:r>
            <a:r>
              <a:rPr lang="en-GB" dirty="0"/>
              <a:t> </a:t>
            </a:r>
            <a:r>
              <a:rPr lang="en-GB" dirty="0" err="1"/>
              <a:t>nagłówek</a:t>
            </a:r>
            <a:r>
              <a:rPr lang="en-GB" dirty="0"/>
              <a:t> </a:t>
            </a:r>
            <a:r>
              <a:rPr lang="en-GB" dirty="0" err="1"/>
              <a:t>slajdu</a:t>
            </a:r>
            <a:r>
              <a:rPr lang="en-GB" dirty="0"/>
              <a:t> z </a:t>
            </a:r>
            <a:r>
              <a:rPr lang="en-GB" dirty="0" err="1"/>
              <a:t>wykresem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tekstem</a:t>
            </a:r>
            <a:endParaRPr lang="en-PL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0CFB8F85-FA52-3D74-0106-EC0CCA69169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986958" y="2090161"/>
            <a:ext cx="6621462" cy="3403071"/>
          </a:xfrm>
        </p:spPr>
        <p:txBody>
          <a:bodyPr/>
          <a:lstStyle/>
          <a:p>
            <a:r>
              <a:rPr lang="pl-PL"/>
              <a:t>Kliknij ikonę, aby dodać wykres</a:t>
            </a:r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6834EA-869C-07C1-7CFF-3E4C706088DA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C4537815-AFBF-6993-BFA7-F71A4F888F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2" y="2853139"/>
            <a:ext cx="3252135" cy="148179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80FB1C34-0A05-38EC-EEEE-5722C923B3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245628"/>
            <a:ext cx="3252135" cy="60751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226935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1" y="352991"/>
            <a:ext cx="8366001" cy="78154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Nagłówek</a:t>
            </a:r>
            <a:r>
              <a:rPr lang="en-GB" dirty="0"/>
              <a:t> </a:t>
            </a:r>
            <a:r>
              <a:rPr lang="en-GB" dirty="0" err="1"/>
              <a:t>slajdu</a:t>
            </a:r>
            <a:r>
              <a:rPr lang="en-GB" dirty="0"/>
              <a:t> z </a:t>
            </a:r>
            <a:r>
              <a:rPr lang="en-GB" dirty="0" err="1"/>
              <a:t>wykresem</a:t>
            </a:r>
            <a:endParaRPr lang="en-PL" dirty="0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102340CF-9834-1A23-64FE-FD31CD7DCFEB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023531" y="1662259"/>
            <a:ext cx="10000069" cy="3921125"/>
          </a:xfrm>
        </p:spPr>
        <p:txBody>
          <a:bodyPr/>
          <a:lstStyle/>
          <a:p>
            <a:r>
              <a:rPr lang="en-PL" dirty="0"/>
              <a:t>                                        </a:t>
            </a:r>
          </a:p>
          <a:p>
            <a:r>
              <a:rPr lang="en-PL" dirty="0"/>
              <a:t>                                       Wykres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FA8A81-6133-D533-6805-98429CD74235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438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 userDrawn="1"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71D9991-92A6-638C-3AF7-DAE85BE1BF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166" y="6157154"/>
            <a:ext cx="1197000" cy="319846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5506741" cy="189838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Długi</a:t>
            </a:r>
            <a:r>
              <a:rPr lang="en-GB" dirty="0"/>
              <a:t> </a:t>
            </a:r>
            <a:r>
              <a:rPr lang="en-GB" dirty="0" err="1"/>
              <a:t>tyutuł</a:t>
            </a:r>
            <a:r>
              <a:rPr lang="en-GB" dirty="0"/>
              <a:t> </a:t>
            </a:r>
            <a:r>
              <a:rPr lang="en-GB" dirty="0" err="1"/>
              <a:t>slajdu</a:t>
            </a:r>
            <a:r>
              <a:rPr lang="en-GB" dirty="0"/>
              <a:t> z </a:t>
            </a:r>
            <a:r>
              <a:rPr lang="en-GB" dirty="0" err="1"/>
              <a:t>obrazkiem</a:t>
            </a:r>
            <a:r>
              <a:rPr lang="en-GB" dirty="0"/>
              <a:t> </a:t>
            </a:r>
            <a:r>
              <a:rPr lang="en-GB" dirty="0" err="1"/>
              <a:t>lub</a:t>
            </a:r>
            <a:r>
              <a:rPr lang="en-GB" dirty="0"/>
              <a:t> </a:t>
            </a:r>
            <a:r>
              <a:rPr lang="en-GB" dirty="0" err="1"/>
              <a:t>wykresem</a:t>
            </a:r>
            <a:endParaRPr lang="en-PL" dirty="0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46D400D3-D3C7-2103-85BE-E9185870898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64353" y="1358106"/>
            <a:ext cx="5444067" cy="4141788"/>
          </a:xfrm>
        </p:spPr>
        <p:txBody>
          <a:bodyPr/>
          <a:lstStyle/>
          <a:p>
            <a:r>
              <a:rPr lang="pl-PL"/>
              <a:t>Kliknij ikonę, aby dodać wykres</a:t>
            </a:r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FDE9D0-51D3-E757-71EC-0A8D0FCDD4A3}"/>
              </a:ext>
            </a:extLst>
          </p:cNvPr>
          <p:cNvSpPr txBox="1"/>
          <p:nvPr userDrawn="1"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3880169-DCE8-18F9-294A-89804ACAC7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1" y="4911491"/>
            <a:ext cx="3709335" cy="53849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19E5B1E1-E54D-0F8E-DD56-C8D1CFD68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2" y="3801340"/>
            <a:ext cx="3709335" cy="1094341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endParaRPr lang="en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2049895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iec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2A49BBB2-252F-2C85-DCBF-90621ACBF7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18825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2DF1F5-54CE-A130-03A1-8488B9917E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234" y="3146517"/>
            <a:ext cx="9144000" cy="792382"/>
          </a:xfrm>
        </p:spPr>
        <p:txBody>
          <a:bodyPr anchor="b">
            <a:normAutofit/>
          </a:bodyPr>
          <a:lstStyle>
            <a:lvl1pPr algn="l">
              <a:defRPr sz="4500" b="1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r>
              <a:rPr lang="en-PL" dirty="0"/>
              <a:t>Slajd końcowy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FAB98-CD5E-4087-4C20-E8355AF670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35" y="4190844"/>
            <a:ext cx="9143999" cy="80507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endParaRPr lang="en-PL" dirty="0"/>
          </a:p>
        </p:txBody>
      </p:sp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6CA5E4EE-57F2-9A93-A30F-AF180F1B78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5401" y="5936224"/>
            <a:ext cx="3017969" cy="490505"/>
          </a:xfrm>
          <a:prstGeom prst="rect">
            <a:avLst/>
          </a:prstGeom>
        </p:spPr>
      </p:pic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2FDC9C68-D8B4-3F11-5350-B23A1335D1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78950" y="0"/>
            <a:ext cx="2813050" cy="6866092"/>
          </a:xfrm>
          <a:custGeom>
            <a:avLst/>
            <a:gdLst>
              <a:gd name="connsiteX0" fmla="*/ 0 w 2813050"/>
              <a:gd name="connsiteY0" fmla="*/ 0 h 6858000"/>
              <a:gd name="connsiteX1" fmla="*/ 2813050 w 2813050"/>
              <a:gd name="connsiteY1" fmla="*/ 0 h 6858000"/>
              <a:gd name="connsiteX2" fmla="*/ 2813050 w 2813050"/>
              <a:gd name="connsiteY2" fmla="*/ 6858000 h 6858000"/>
              <a:gd name="connsiteX3" fmla="*/ 0 w 2813050"/>
              <a:gd name="connsiteY3" fmla="*/ 6858000 h 6858000"/>
              <a:gd name="connsiteX4" fmla="*/ 0 w 2813050"/>
              <a:gd name="connsiteY4" fmla="*/ 0 h 6858000"/>
              <a:gd name="connsiteX0" fmla="*/ 0 w 2813050"/>
              <a:gd name="connsiteY0" fmla="*/ 0 h 6866092"/>
              <a:gd name="connsiteX1" fmla="*/ 2813050 w 2813050"/>
              <a:gd name="connsiteY1" fmla="*/ 0 h 6866092"/>
              <a:gd name="connsiteX2" fmla="*/ 2813050 w 2813050"/>
              <a:gd name="connsiteY2" fmla="*/ 6858000 h 6866092"/>
              <a:gd name="connsiteX3" fmla="*/ 2508531 w 2813050"/>
              <a:gd name="connsiteY3" fmla="*/ 6866092 h 6866092"/>
              <a:gd name="connsiteX4" fmla="*/ 0 w 2813050"/>
              <a:gd name="connsiteY4" fmla="*/ 0 h 686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6866092">
                <a:moveTo>
                  <a:pt x="0" y="0"/>
                </a:moveTo>
                <a:lnTo>
                  <a:pt x="2813050" y="0"/>
                </a:lnTo>
                <a:lnTo>
                  <a:pt x="2813050" y="6858000"/>
                </a:lnTo>
                <a:lnTo>
                  <a:pt x="2508531" y="68660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5" name="Obraz 4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2935354-D247-DDC5-273C-EA4D83A2FDB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17752" y="6167453"/>
            <a:ext cx="1213726" cy="365382"/>
          </a:xfrm>
          <a:prstGeom prst="rect">
            <a:avLst/>
          </a:prstGeom>
        </p:spPr>
      </p:pic>
      <p:pic>
        <p:nvPicPr>
          <p:cNvPr id="6" name="Obraz 5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53BB8E4-31F1-409E-9C73-2751FD3AC2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07934" y="6027326"/>
            <a:ext cx="1490331" cy="50174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BBBDC74-8392-5D71-5A7B-40695943E5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66301" y="5692509"/>
            <a:ext cx="1397584" cy="100397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CB16892-99FF-041B-4B0E-9221AFBC628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06657" y="893195"/>
            <a:ext cx="4676423" cy="62306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757D0C0-7B69-4866-AAB2-52CC7ED150E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763747" y="5936224"/>
            <a:ext cx="665133" cy="66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0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iec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8E50229C-350C-76E1-7D77-D17E197737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047"/>
            <a:ext cx="11882548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D6856BF-8778-546C-9A17-A49C6D56A06A}"/>
              </a:ext>
            </a:extLst>
          </p:cNvPr>
          <p:cNvSpPr txBox="1">
            <a:spLocks/>
          </p:cNvSpPr>
          <p:nvPr userDrawn="1"/>
        </p:nvSpPr>
        <p:spPr>
          <a:xfrm>
            <a:off x="693234" y="3146517"/>
            <a:ext cx="9144000" cy="7923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bg1"/>
                </a:solidFill>
                <a:latin typeface="DM Sans" pitchFamily="2" charset="77"/>
                <a:ea typeface="+mj-ea"/>
                <a:cs typeface="+mj-cs"/>
              </a:defRPr>
            </a:lvl1pPr>
          </a:lstStyle>
          <a:p>
            <a:r>
              <a:rPr lang="en-PL" b="1" i="0" dirty="0">
                <a:solidFill>
                  <a:srgbClr val="0C2A5E"/>
                </a:solidFill>
                <a:latin typeface="DM Sans" pitchFamily="2" charset="77"/>
              </a:rPr>
              <a:t>Slajd końcowy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DF2EF5D-E7C9-F49C-1059-F640AF531F57}"/>
              </a:ext>
            </a:extLst>
          </p:cNvPr>
          <p:cNvSpPr txBox="1">
            <a:spLocks/>
          </p:cNvSpPr>
          <p:nvPr userDrawn="1"/>
        </p:nvSpPr>
        <p:spPr>
          <a:xfrm>
            <a:off x="693235" y="4190844"/>
            <a:ext cx="9143999" cy="805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DM Sans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4pPr>
            <a:lvl5pPr marL="1828800" marR="0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C2A5E"/>
                </a:solidFill>
              </a:rPr>
              <a:t>Lorem ipsum </a:t>
            </a:r>
            <a:r>
              <a:rPr lang="en-GB" dirty="0" err="1">
                <a:solidFill>
                  <a:srgbClr val="0C2A5E"/>
                </a:solidFill>
              </a:rPr>
              <a:t>dolor</a:t>
            </a:r>
            <a:r>
              <a:rPr lang="en-GB" dirty="0">
                <a:solidFill>
                  <a:srgbClr val="0C2A5E"/>
                </a:solidFill>
              </a:rPr>
              <a:t> sit </a:t>
            </a:r>
            <a:r>
              <a:rPr lang="en-GB" dirty="0" err="1">
                <a:solidFill>
                  <a:srgbClr val="0C2A5E"/>
                </a:solidFill>
              </a:rPr>
              <a:t>amet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consectetuer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adipiscing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elit</a:t>
            </a:r>
            <a:r>
              <a:rPr lang="en-GB" dirty="0">
                <a:solidFill>
                  <a:srgbClr val="0C2A5E"/>
                </a:solidFill>
              </a:rPr>
              <a:t>, Lorem ipsum </a:t>
            </a:r>
            <a:r>
              <a:rPr lang="en-GB" dirty="0" err="1">
                <a:solidFill>
                  <a:srgbClr val="0C2A5E"/>
                </a:solidFill>
              </a:rPr>
              <a:t>dolor</a:t>
            </a:r>
            <a:r>
              <a:rPr lang="en-GB" dirty="0">
                <a:solidFill>
                  <a:srgbClr val="0C2A5E"/>
                </a:solidFill>
              </a:rPr>
              <a:t> sit </a:t>
            </a:r>
            <a:r>
              <a:rPr lang="en-GB" dirty="0" err="1">
                <a:solidFill>
                  <a:srgbClr val="0C2A5E"/>
                </a:solidFill>
              </a:rPr>
              <a:t>amet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consectetuer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adipiscing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elit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sed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diam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nonummy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nibh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euismod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tincidunt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ut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laoreet</a:t>
            </a:r>
            <a:r>
              <a:rPr lang="en-GB" dirty="0">
                <a:solidFill>
                  <a:srgbClr val="0C2A5E"/>
                </a:solidFill>
              </a:rPr>
              <a:t> dolore magna </a:t>
            </a:r>
            <a:r>
              <a:rPr lang="en-GB" dirty="0" err="1">
                <a:solidFill>
                  <a:srgbClr val="0C2A5E"/>
                </a:solidFill>
              </a:rPr>
              <a:t>aliquam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erat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volutpat</a:t>
            </a:r>
            <a:r>
              <a:rPr lang="en-GB" dirty="0">
                <a:solidFill>
                  <a:srgbClr val="0C2A5E"/>
                </a:solidFill>
              </a:rPr>
              <a:t>. Ut </a:t>
            </a:r>
            <a:r>
              <a:rPr lang="en-GB" dirty="0" err="1">
                <a:solidFill>
                  <a:srgbClr val="0C2A5E"/>
                </a:solidFill>
              </a:rPr>
              <a:t>wisi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enim</a:t>
            </a:r>
            <a:r>
              <a:rPr lang="en-GB" dirty="0">
                <a:solidFill>
                  <a:srgbClr val="0C2A5E"/>
                </a:solidFill>
              </a:rPr>
              <a:t> ad minim </a:t>
            </a:r>
            <a:r>
              <a:rPr lang="en-GB" dirty="0" err="1">
                <a:solidFill>
                  <a:srgbClr val="0C2A5E"/>
                </a:solidFill>
              </a:rPr>
              <a:t>veniam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quis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nostrud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exerci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tation</a:t>
            </a:r>
            <a:endParaRPr lang="en-PL" dirty="0">
              <a:solidFill>
                <a:srgbClr val="0C2A5E"/>
              </a:solidFill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B162B8EB-59D6-F15E-C699-CF42B53249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5401" y="5939530"/>
            <a:ext cx="3017969" cy="495666"/>
          </a:xfrm>
          <a:prstGeom prst="rect">
            <a:avLst/>
          </a:prstGeom>
        </p:spPr>
      </p:pic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38FBD3CE-717B-B4EB-FAC0-D402FEA1E0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78950" y="0"/>
            <a:ext cx="2813050" cy="6866092"/>
          </a:xfrm>
          <a:custGeom>
            <a:avLst/>
            <a:gdLst>
              <a:gd name="connsiteX0" fmla="*/ 0 w 2813050"/>
              <a:gd name="connsiteY0" fmla="*/ 0 h 6858000"/>
              <a:gd name="connsiteX1" fmla="*/ 2813050 w 2813050"/>
              <a:gd name="connsiteY1" fmla="*/ 0 h 6858000"/>
              <a:gd name="connsiteX2" fmla="*/ 2813050 w 2813050"/>
              <a:gd name="connsiteY2" fmla="*/ 6858000 h 6858000"/>
              <a:gd name="connsiteX3" fmla="*/ 0 w 2813050"/>
              <a:gd name="connsiteY3" fmla="*/ 6858000 h 6858000"/>
              <a:gd name="connsiteX4" fmla="*/ 0 w 2813050"/>
              <a:gd name="connsiteY4" fmla="*/ 0 h 6858000"/>
              <a:gd name="connsiteX0" fmla="*/ 0 w 2813050"/>
              <a:gd name="connsiteY0" fmla="*/ 0 h 6866092"/>
              <a:gd name="connsiteX1" fmla="*/ 2813050 w 2813050"/>
              <a:gd name="connsiteY1" fmla="*/ 0 h 6866092"/>
              <a:gd name="connsiteX2" fmla="*/ 2813050 w 2813050"/>
              <a:gd name="connsiteY2" fmla="*/ 6858000 h 6866092"/>
              <a:gd name="connsiteX3" fmla="*/ 2508531 w 2813050"/>
              <a:gd name="connsiteY3" fmla="*/ 6866092 h 6866092"/>
              <a:gd name="connsiteX4" fmla="*/ 0 w 2813050"/>
              <a:gd name="connsiteY4" fmla="*/ 0 h 686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6866092">
                <a:moveTo>
                  <a:pt x="0" y="0"/>
                </a:moveTo>
                <a:lnTo>
                  <a:pt x="2813050" y="0"/>
                </a:lnTo>
                <a:lnTo>
                  <a:pt x="2813050" y="6858000"/>
                </a:lnTo>
                <a:lnTo>
                  <a:pt x="2508531" y="68660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3" name="Obraz 2" descr="Obraz zawierający tekst, znak, clipart&#10;&#10;Opis wygenerowany automatycznie">
            <a:extLst>
              <a:ext uri="{FF2B5EF4-FFF2-40B4-BE49-F238E27FC236}">
                <a16:creationId xmlns:a16="http://schemas.microsoft.com/office/drawing/2014/main" id="{8DF46F3B-FF0C-AC4F-1616-65E425E264D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07934" y="6027326"/>
            <a:ext cx="1490330" cy="50174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AD07E4D-E850-D03A-BCD4-D81A7AD2C5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6301" y="5697134"/>
            <a:ext cx="1397584" cy="100397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AD6FE28-11A8-4AEE-F0FF-0E56801E960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35580" y="6172988"/>
            <a:ext cx="1182836" cy="35608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0DA3EEF-F52C-1C04-5332-88D6AF954AB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09977" y="887071"/>
            <a:ext cx="4676423" cy="62306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0501EBB-BE71-491A-A070-543A2C699F8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776994" y="5938512"/>
            <a:ext cx="621576" cy="62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72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B516A2-B82C-58E2-2BDE-435B485A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PL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D186F-A76A-F4BA-1550-2FF5DE28A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PL" sz="3200" b="1" i="0" dirty="0">
                <a:solidFill>
                  <a:srgbClr val="0C2A5E"/>
                </a:solidFill>
                <a:latin typeface="DM Sans" pitchFamily="2" charset="77"/>
              </a:rPr>
              <a:t>Nagłówek slajdu</a:t>
            </a:r>
          </a:p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E70FB-6BF8-9DDE-86D2-097BB5ADC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9E5D9-6CE6-F14B-A799-A886B2BA3711}" type="datetime1">
              <a:rPr lang="pl-PL" smtClean="0"/>
              <a:t>18.09.2026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C5507-3FB1-F376-FF8D-BBD9CE2F91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8130F-D7D3-71C6-3D9B-825DC80B7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97A56-7654-9F41-8440-0C6B2681B778}" type="slidenum">
              <a:rPr lang="en-PL" smtClean="0"/>
              <a:t>‹#›</a:t>
            </a:fld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1746257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92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500" b="1" i="0" kern="1200">
          <a:solidFill>
            <a:srgbClr val="0C2A5E"/>
          </a:solidFill>
          <a:latin typeface="DM Sans" pitchFamily="2" charset="77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3200" kern="1200">
          <a:solidFill>
            <a:srgbClr val="0C2A5E"/>
          </a:solidFill>
          <a:latin typeface="DM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C2A5E"/>
          </a:solidFill>
          <a:latin typeface="DM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C2A5E"/>
          </a:solidFill>
          <a:latin typeface="DM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C2A5E"/>
          </a:solidFill>
          <a:latin typeface="DM Sans" pitchFamily="2" charset="77"/>
          <a:ea typeface="+mn-ea"/>
          <a:cs typeface="+mn-cs"/>
        </a:defRPr>
      </a:lvl4pPr>
      <a:lvl5pPr marL="18288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kern="1200">
          <a:solidFill>
            <a:srgbClr val="0C2A5E"/>
          </a:solidFill>
          <a:latin typeface="DM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ymbol zastępczy obrazu 35">
            <a:extLst>
              <a:ext uri="{FF2B5EF4-FFF2-40B4-BE49-F238E27FC236}">
                <a16:creationId xmlns:a16="http://schemas.microsoft.com/office/drawing/2014/main" id="{31B74FE9-AB8D-BA3F-0464-E1A0BAB081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4" name="Tytuł 33">
            <a:extLst>
              <a:ext uri="{FF2B5EF4-FFF2-40B4-BE49-F238E27FC236}">
                <a16:creationId xmlns:a16="http://schemas.microsoft.com/office/drawing/2014/main" id="{8832219B-A862-2CA7-8B3F-EEC5659CC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5" name="Podtytuł 34">
            <a:extLst>
              <a:ext uri="{FF2B5EF4-FFF2-40B4-BE49-F238E27FC236}">
                <a16:creationId xmlns:a16="http://schemas.microsoft.com/office/drawing/2014/main" id="{037CCD0C-B1EE-B27D-A521-907F8A0418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50810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_szablon" id="{DC8F7317-0121-984A-B009-9B0D3F4AB4B6}" vid="{6D6CF6DE-A794-BB41-84F1-32DD7720522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WZ_UW_Prezentacja_szablon</Template>
  <TotalTime>2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DM Sans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Olga Szewczk</dc:creator>
  <cp:lastModifiedBy>Olga Szewczk</cp:lastModifiedBy>
  <cp:revision>1</cp:revision>
  <dcterms:created xsi:type="dcterms:W3CDTF">2026-09-18T11:47:16Z</dcterms:created>
  <dcterms:modified xsi:type="dcterms:W3CDTF">2026-09-18T11:50:01Z</dcterms:modified>
</cp:coreProperties>
</file>